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0.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0" r:id="rId2"/>
    <p:sldId id="314" r:id="rId3"/>
    <p:sldId id="319" r:id="rId4"/>
    <p:sldId id="335" r:id="rId5"/>
    <p:sldId id="315" r:id="rId6"/>
    <p:sldId id="317" r:id="rId7"/>
    <p:sldId id="336" r:id="rId8"/>
    <p:sldId id="337" r:id="rId9"/>
    <p:sldId id="338" r:id="rId10"/>
    <p:sldId id="339" r:id="rId11"/>
    <p:sldId id="345" r:id="rId12"/>
    <p:sldId id="321" r:id="rId13"/>
    <p:sldId id="320" r:id="rId14"/>
    <p:sldId id="340" r:id="rId15"/>
    <p:sldId id="347" r:id="rId16"/>
    <p:sldId id="326" r:id="rId17"/>
    <p:sldId id="325" r:id="rId18"/>
    <p:sldId id="327" r:id="rId19"/>
    <p:sldId id="356" r:id="rId20"/>
    <p:sldId id="331" r:id="rId21"/>
    <p:sldId id="352" r:id="rId22"/>
    <p:sldId id="353" r:id="rId23"/>
    <p:sldId id="322" r:id="rId24"/>
    <p:sldId id="324" r:id="rId25"/>
    <p:sldId id="332" r:id="rId26"/>
    <p:sldId id="354" r:id="rId27"/>
    <p:sldId id="355" r:id="rId28"/>
    <p:sldId id="348" r:id="rId29"/>
    <p:sldId id="350"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ED7"/>
    <a:srgbClr val="F53240"/>
    <a:srgbClr val="001E64"/>
    <a:srgbClr val="003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8456DE-8116-4460-BD6C-22F56F6D9534}" v="98" dt="2026-05-15T19:24:44.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5266"/>
    <p:restoredTop sz="94830"/>
  </p:normalViewPr>
  <p:slideViewPr>
    <p:cSldViewPr snapToGrid="0">
      <p:cViewPr varScale="1">
        <p:scale>
          <a:sx n="64" d="100"/>
          <a:sy n="64" d="100"/>
        </p:scale>
        <p:origin x="1326" y="-36"/>
      </p:cViewPr>
      <p:guideLst/>
    </p:cSldViewPr>
  </p:slideViewPr>
  <p:notesTextViewPr>
    <p:cViewPr>
      <p:scale>
        <a:sx n="400" d="100"/>
        <a:sy n="400" d="100"/>
      </p:scale>
      <p:origin x="0" y="0"/>
    </p:cViewPr>
  </p:notesTextViewPr>
  <p:sorterViewPr>
    <p:cViewPr>
      <p:scale>
        <a:sx n="100" d="100"/>
        <a:sy n="100" d="100"/>
      </p:scale>
      <p:origin x="0" y="-5430"/>
    </p:cViewPr>
  </p:sorterViewPr>
  <p:notesViewPr>
    <p:cSldViewPr snapToGrid="0">
      <p:cViewPr>
        <p:scale>
          <a:sx n="100" d="100"/>
          <a:sy n="100" d="100"/>
        </p:scale>
        <p:origin x="1890" y="-27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Drawdy" userId="cc70553e-02ad-4e0f-af5e-646cb61d3c9d" providerId="ADAL" clId="{B1554394-FBA9-45C9-A68D-60C834EC966D}"/>
    <pc:docChg chg="undo custSel addSld delSld modSld sldOrd">
      <pc:chgData name="Lynne Drawdy" userId="cc70553e-02ad-4e0f-af5e-646cb61d3c9d" providerId="ADAL" clId="{B1554394-FBA9-45C9-A68D-60C834EC966D}" dt="2026-05-15T19:30:21.586" v="18393" actId="20577"/>
      <pc:docMkLst>
        <pc:docMk/>
      </pc:docMkLst>
      <pc:sldChg chg="modSp mod">
        <pc:chgData name="Lynne Drawdy" userId="cc70553e-02ad-4e0f-af5e-646cb61d3c9d" providerId="ADAL" clId="{B1554394-FBA9-45C9-A68D-60C834EC966D}" dt="2026-05-15T19:22:31.236" v="17942" actId="255"/>
        <pc:sldMkLst>
          <pc:docMk/>
          <pc:sldMk cId="1790646547" sldId="290"/>
        </pc:sldMkLst>
        <pc:spChg chg="mod">
          <ac:chgData name="Lynne Drawdy" userId="cc70553e-02ad-4e0f-af5e-646cb61d3c9d" providerId="ADAL" clId="{B1554394-FBA9-45C9-A68D-60C834EC966D}" dt="2026-05-15T18:25:50.485" v="17926" actId="20577"/>
          <ac:spMkLst>
            <pc:docMk/>
            <pc:sldMk cId="1790646547" sldId="290"/>
            <ac:spMk id="3" creationId="{783085BD-D3AE-4E18-F302-0F1CCEC210BE}"/>
          </ac:spMkLst>
        </pc:spChg>
        <pc:spChg chg="mod">
          <ac:chgData name="Lynne Drawdy" userId="cc70553e-02ad-4e0f-af5e-646cb61d3c9d" providerId="ADAL" clId="{B1554394-FBA9-45C9-A68D-60C834EC966D}" dt="2026-05-15T19:22:31.236" v="17942" actId="255"/>
          <ac:spMkLst>
            <pc:docMk/>
            <pc:sldMk cId="1790646547" sldId="290"/>
            <ac:spMk id="4" creationId="{BBC5D1F0-5570-5556-8745-5415E0FB0BFD}"/>
          </ac:spMkLst>
        </pc:spChg>
        <pc:spChg chg="mod">
          <ac:chgData name="Lynne Drawdy" userId="cc70553e-02ad-4e0f-af5e-646cb61d3c9d" providerId="ADAL" clId="{B1554394-FBA9-45C9-A68D-60C834EC966D}" dt="2026-05-15T18:26:30.430" v="17930" actId="255"/>
          <ac:spMkLst>
            <pc:docMk/>
            <pc:sldMk cId="1790646547" sldId="290"/>
            <ac:spMk id="5" creationId="{3052A1D0-8B0F-3B53-A0C0-5A7629E0BE32}"/>
          </ac:spMkLst>
        </pc:spChg>
      </pc:sldChg>
      <pc:sldChg chg="add del ord modNotes">
        <pc:chgData name="Lynne Drawdy" userId="cc70553e-02ad-4e0f-af5e-646cb61d3c9d" providerId="ADAL" clId="{B1554394-FBA9-45C9-A68D-60C834EC966D}" dt="2026-05-15T19:27:04.751" v="18161" actId="20577"/>
        <pc:sldMkLst>
          <pc:docMk/>
          <pc:sldMk cId="981154503" sldId="300"/>
        </pc:sldMkLst>
      </pc:sldChg>
      <pc:sldChg chg="addSp delSp modSp mod ord modNotes">
        <pc:chgData name="Lynne Drawdy" userId="cc70553e-02ad-4e0f-af5e-646cb61d3c9d" providerId="ADAL" clId="{B1554394-FBA9-45C9-A68D-60C834EC966D}" dt="2026-05-12T18:27:12.245" v="14909" actId="122"/>
        <pc:sldMkLst>
          <pc:docMk/>
          <pc:sldMk cId="1438859778" sldId="314"/>
        </pc:sldMkLst>
        <pc:spChg chg="mod">
          <ac:chgData name="Lynne Drawdy" userId="cc70553e-02ad-4e0f-af5e-646cb61d3c9d" providerId="ADAL" clId="{B1554394-FBA9-45C9-A68D-60C834EC966D}" dt="2026-05-11T22:47:41.498" v="307" actId="20577"/>
          <ac:spMkLst>
            <pc:docMk/>
            <pc:sldMk cId="1438859778" sldId="314"/>
            <ac:spMk id="2" creationId="{5025AAD3-2083-8511-89AC-6ACB73B469BB}"/>
          </ac:spMkLst>
        </pc:spChg>
        <pc:spChg chg="mod">
          <ac:chgData name="Lynne Drawdy" userId="cc70553e-02ad-4e0f-af5e-646cb61d3c9d" providerId="ADAL" clId="{B1554394-FBA9-45C9-A68D-60C834EC966D}" dt="2026-05-12T18:27:12.245" v="14909" actId="122"/>
          <ac:spMkLst>
            <pc:docMk/>
            <pc:sldMk cId="1438859778" sldId="314"/>
            <ac:spMk id="3" creationId="{5D3FFBA0-1029-7B67-6590-7AE2C060282B}"/>
          </ac:spMkLst>
        </pc:spChg>
        <pc:picChg chg="add mod ord">
          <ac:chgData name="Lynne Drawdy" userId="cc70553e-02ad-4e0f-af5e-646cb61d3c9d" providerId="ADAL" clId="{B1554394-FBA9-45C9-A68D-60C834EC966D}" dt="2026-05-12T12:39:29.647" v="11708" actId="14100"/>
          <ac:picMkLst>
            <pc:docMk/>
            <pc:sldMk cId="1438859778" sldId="314"/>
            <ac:picMk id="7" creationId="{00205C31-DA43-10AE-A7EC-C10CBF0C49E1}"/>
          </ac:picMkLst>
        </pc:picChg>
      </pc:sldChg>
      <pc:sldChg chg="addSp delSp modSp mod ord modNotes">
        <pc:chgData name="Lynne Drawdy" userId="cc70553e-02ad-4e0f-af5e-646cb61d3c9d" providerId="ADAL" clId="{B1554394-FBA9-45C9-A68D-60C834EC966D}" dt="2026-05-15T19:25:30.922" v="17973" actId="27636"/>
        <pc:sldMkLst>
          <pc:docMk/>
          <pc:sldMk cId="881791501" sldId="315"/>
        </pc:sldMkLst>
        <pc:spChg chg="mod">
          <ac:chgData name="Lynne Drawdy" userId="cc70553e-02ad-4e0f-af5e-646cb61d3c9d" providerId="ADAL" clId="{B1554394-FBA9-45C9-A68D-60C834EC966D}" dt="2026-05-15T19:25:30.922" v="17973" actId="27636"/>
          <ac:spMkLst>
            <pc:docMk/>
            <pc:sldMk cId="881791501" sldId="315"/>
            <ac:spMk id="2" creationId="{73C34962-7F5C-EDF0-BF53-E30967524AAA}"/>
          </ac:spMkLst>
        </pc:spChg>
        <pc:spChg chg="mod">
          <ac:chgData name="Lynne Drawdy" userId="cc70553e-02ad-4e0f-af5e-646cb61d3c9d" providerId="ADAL" clId="{B1554394-FBA9-45C9-A68D-60C834EC966D}" dt="2026-05-11T23:39:56.861" v="2589" actId="1076"/>
          <ac:spMkLst>
            <pc:docMk/>
            <pc:sldMk cId="881791501" sldId="315"/>
            <ac:spMk id="3" creationId="{0EB2095C-1D3F-12AB-3010-B2A4E9E54F1B}"/>
          </ac:spMkLst>
        </pc:spChg>
        <pc:spChg chg="mod">
          <ac:chgData name="Lynne Drawdy" userId="cc70553e-02ad-4e0f-af5e-646cb61d3c9d" providerId="ADAL" clId="{B1554394-FBA9-45C9-A68D-60C834EC966D}" dt="2026-05-11T23:25:51.525" v="1147" actId="20577"/>
          <ac:spMkLst>
            <pc:docMk/>
            <pc:sldMk cId="881791501" sldId="315"/>
            <ac:spMk id="4" creationId="{E8324F80-77B6-86C5-C0C4-1169E7C98675}"/>
          </ac:spMkLst>
        </pc:spChg>
        <pc:spChg chg="add mod">
          <ac:chgData name="Lynne Drawdy" userId="cc70553e-02ad-4e0f-af5e-646cb61d3c9d" providerId="ADAL" clId="{B1554394-FBA9-45C9-A68D-60C834EC966D}" dt="2026-05-12T00:04:29.266" v="4278" actId="1076"/>
          <ac:spMkLst>
            <pc:docMk/>
            <pc:sldMk cId="881791501" sldId="315"/>
            <ac:spMk id="5" creationId="{F443A108-00B6-60DB-F5BB-2C29BF6E8D2B}"/>
          </ac:spMkLst>
        </pc:spChg>
      </pc:sldChg>
      <pc:sldChg chg="addSp delSp modSp mod ord modNotes modNotesTx">
        <pc:chgData name="Lynne Drawdy" userId="cc70553e-02ad-4e0f-af5e-646cb61d3c9d" providerId="ADAL" clId="{B1554394-FBA9-45C9-A68D-60C834EC966D}" dt="2026-05-15T19:30:21.586" v="18393" actId="20577"/>
        <pc:sldMkLst>
          <pc:docMk/>
          <pc:sldMk cId="750818537" sldId="317"/>
        </pc:sldMkLst>
        <pc:spChg chg="mod">
          <ac:chgData name="Lynne Drawdy" userId="cc70553e-02ad-4e0f-af5e-646cb61d3c9d" providerId="ADAL" clId="{B1554394-FBA9-45C9-A68D-60C834EC966D}" dt="2026-05-12T12:59:47.507" v="13005" actId="20577"/>
          <ac:spMkLst>
            <pc:docMk/>
            <pc:sldMk cId="750818537" sldId="317"/>
            <ac:spMk id="2" creationId="{C581B639-4273-ED8A-EF9E-8E159B309457}"/>
          </ac:spMkLst>
        </pc:spChg>
        <pc:spChg chg="mod">
          <ac:chgData name="Lynne Drawdy" userId="cc70553e-02ad-4e0f-af5e-646cb61d3c9d" providerId="ADAL" clId="{B1554394-FBA9-45C9-A68D-60C834EC966D}" dt="2026-05-12T00:38:08.507" v="6230" actId="20577"/>
          <ac:spMkLst>
            <pc:docMk/>
            <pc:sldMk cId="750818537" sldId="317"/>
            <ac:spMk id="3" creationId="{3A673A4F-5A09-4D1B-943E-9D49A8925D45}"/>
          </ac:spMkLst>
        </pc:spChg>
        <pc:spChg chg="mod">
          <ac:chgData name="Lynne Drawdy" userId="cc70553e-02ad-4e0f-af5e-646cb61d3c9d" providerId="ADAL" clId="{B1554394-FBA9-45C9-A68D-60C834EC966D}" dt="2026-05-12T01:14:21.286" v="9322" actId="6549"/>
          <ac:spMkLst>
            <pc:docMk/>
            <pc:sldMk cId="750818537" sldId="317"/>
            <ac:spMk id="4" creationId="{1623DF7A-DAA5-1B16-7791-30DAE2C305FE}"/>
          </ac:spMkLst>
        </pc:spChg>
        <pc:spChg chg="add mod">
          <ac:chgData name="Lynne Drawdy" userId="cc70553e-02ad-4e0f-af5e-646cb61d3c9d" providerId="ADAL" clId="{B1554394-FBA9-45C9-A68D-60C834EC966D}" dt="2026-05-12T01:15:33.935" v="9372" actId="122"/>
          <ac:spMkLst>
            <pc:docMk/>
            <pc:sldMk cId="750818537" sldId="317"/>
            <ac:spMk id="12" creationId="{F6D43F53-487E-EA94-AF9B-A26BBCB6243A}"/>
          </ac:spMkLst>
        </pc:spChg>
        <pc:picChg chg="add mod">
          <ac:chgData name="Lynne Drawdy" userId="cc70553e-02ad-4e0f-af5e-646cb61d3c9d" providerId="ADAL" clId="{B1554394-FBA9-45C9-A68D-60C834EC966D}" dt="2026-05-12T00:10:25.912" v="4399" actId="1076"/>
          <ac:picMkLst>
            <pc:docMk/>
            <pc:sldMk cId="750818537" sldId="317"/>
            <ac:picMk id="8" creationId="{9507C20A-5DB1-C06D-9DF6-3AE4B8996866}"/>
          </ac:picMkLst>
        </pc:picChg>
      </pc:sldChg>
      <pc:sldChg chg="modSp mod">
        <pc:chgData name="Lynne Drawdy" userId="cc70553e-02ad-4e0f-af5e-646cb61d3c9d" providerId="ADAL" clId="{B1554394-FBA9-45C9-A68D-60C834EC966D}" dt="2026-05-13T20:41:55.969" v="17599" actId="20577"/>
        <pc:sldMkLst>
          <pc:docMk/>
          <pc:sldMk cId="1895167424" sldId="319"/>
        </pc:sldMkLst>
        <pc:spChg chg="mod">
          <ac:chgData name="Lynne Drawdy" userId="cc70553e-02ad-4e0f-af5e-646cb61d3c9d" providerId="ADAL" clId="{B1554394-FBA9-45C9-A68D-60C834EC966D}" dt="2026-05-13T20:41:55.969" v="17599" actId="20577"/>
          <ac:spMkLst>
            <pc:docMk/>
            <pc:sldMk cId="1895167424" sldId="319"/>
            <ac:spMk id="2" creationId="{AD05FF15-E70E-D3BB-7E75-0B2389E41D1F}"/>
          </ac:spMkLst>
        </pc:spChg>
        <pc:spChg chg="mod">
          <ac:chgData name="Lynne Drawdy" userId="cc70553e-02ad-4e0f-af5e-646cb61d3c9d" providerId="ADAL" clId="{B1554394-FBA9-45C9-A68D-60C834EC966D}" dt="2026-05-12T12:40:10.367" v="11756" actId="20577"/>
          <ac:spMkLst>
            <pc:docMk/>
            <pc:sldMk cId="1895167424" sldId="319"/>
            <ac:spMk id="3" creationId="{30599AC9-487E-906D-E1A0-717967885ECD}"/>
          </ac:spMkLst>
        </pc:spChg>
      </pc:sldChg>
      <pc:sldChg chg="delSp modSp add mod">
        <pc:chgData name="Lynne Drawdy" userId="cc70553e-02ad-4e0f-af5e-646cb61d3c9d" providerId="ADAL" clId="{B1554394-FBA9-45C9-A68D-60C834EC966D}" dt="2026-05-12T18:58:09.900" v="16580" actId="313"/>
        <pc:sldMkLst>
          <pc:docMk/>
          <pc:sldMk cId="47561993" sldId="320"/>
        </pc:sldMkLst>
        <pc:spChg chg="mod">
          <ac:chgData name="Lynne Drawdy" userId="cc70553e-02ad-4e0f-af5e-646cb61d3c9d" providerId="ADAL" clId="{B1554394-FBA9-45C9-A68D-60C834EC966D}" dt="2026-05-12T18:58:09.900" v="16580" actId="313"/>
          <ac:spMkLst>
            <pc:docMk/>
            <pc:sldMk cId="47561993" sldId="320"/>
            <ac:spMk id="2" creationId="{4F717CA2-6E0A-91B2-1037-06AB228B8D98}"/>
          </ac:spMkLst>
        </pc:spChg>
      </pc:sldChg>
      <pc:sldChg chg="addSp delSp modSp add mod ord">
        <pc:chgData name="Lynne Drawdy" userId="cc70553e-02ad-4e0f-af5e-646cb61d3c9d" providerId="ADAL" clId="{B1554394-FBA9-45C9-A68D-60C834EC966D}" dt="2026-05-13T20:37:56.264" v="17507" actId="22"/>
        <pc:sldMkLst>
          <pc:docMk/>
          <pc:sldMk cId="1922953101" sldId="321"/>
        </pc:sldMkLst>
        <pc:spChg chg="mod">
          <ac:chgData name="Lynne Drawdy" userId="cc70553e-02ad-4e0f-af5e-646cb61d3c9d" providerId="ADAL" clId="{B1554394-FBA9-45C9-A68D-60C834EC966D}" dt="2026-05-12T13:59:13.675" v="14172" actId="20577"/>
          <ac:spMkLst>
            <pc:docMk/>
            <pc:sldMk cId="1922953101" sldId="321"/>
            <ac:spMk id="2" creationId="{2BBA21E7-D170-E949-C0BA-7B3A12C52714}"/>
          </ac:spMkLst>
        </pc:spChg>
        <pc:spChg chg="mod">
          <ac:chgData name="Lynne Drawdy" userId="cc70553e-02ad-4e0f-af5e-646cb61d3c9d" providerId="ADAL" clId="{B1554394-FBA9-45C9-A68D-60C834EC966D}" dt="2026-05-12T18:27:05.260" v="14908" actId="122"/>
          <ac:spMkLst>
            <pc:docMk/>
            <pc:sldMk cId="1922953101" sldId="321"/>
            <ac:spMk id="3" creationId="{47148151-2BA9-B3EE-264E-A8D5D7CC5763}"/>
          </ac:spMkLst>
        </pc:spChg>
        <pc:picChg chg="add mod">
          <ac:chgData name="Lynne Drawdy" userId="cc70553e-02ad-4e0f-af5e-646cb61d3c9d" providerId="ADAL" clId="{B1554394-FBA9-45C9-A68D-60C834EC966D}" dt="2026-05-12T18:27:31.654" v="14911" actId="14100"/>
          <ac:picMkLst>
            <pc:docMk/>
            <pc:sldMk cId="1922953101" sldId="321"/>
            <ac:picMk id="5" creationId="{BA54714B-074F-F0FE-F98A-1D041CA228F1}"/>
          </ac:picMkLst>
        </pc:picChg>
      </pc:sldChg>
      <pc:sldChg chg="add del">
        <pc:chgData name="Lynne Drawdy" userId="cc70553e-02ad-4e0f-af5e-646cb61d3c9d" providerId="ADAL" clId="{B1554394-FBA9-45C9-A68D-60C834EC966D}" dt="2026-05-15T19:21:16.190" v="17939"/>
        <pc:sldMkLst>
          <pc:docMk/>
          <pc:sldMk cId="3695670554" sldId="322"/>
        </pc:sldMkLst>
      </pc:sldChg>
      <pc:sldChg chg="add del">
        <pc:chgData name="Lynne Drawdy" userId="cc70553e-02ad-4e0f-af5e-646cb61d3c9d" providerId="ADAL" clId="{B1554394-FBA9-45C9-A68D-60C834EC966D}" dt="2026-05-15T18:26:59.146" v="17931" actId="47"/>
        <pc:sldMkLst>
          <pc:docMk/>
          <pc:sldMk cId="137485838" sldId="323"/>
        </pc:sldMkLst>
      </pc:sldChg>
      <pc:sldChg chg="add del">
        <pc:chgData name="Lynne Drawdy" userId="cc70553e-02ad-4e0f-af5e-646cb61d3c9d" providerId="ADAL" clId="{B1554394-FBA9-45C9-A68D-60C834EC966D}" dt="2026-05-15T19:21:16.190" v="17939"/>
        <pc:sldMkLst>
          <pc:docMk/>
          <pc:sldMk cId="2818163275" sldId="324"/>
        </pc:sldMkLst>
      </pc:sldChg>
      <pc:sldChg chg="delSp modSp add mod">
        <pc:chgData name="Lynne Drawdy" userId="cc70553e-02ad-4e0f-af5e-646cb61d3c9d" providerId="ADAL" clId="{B1554394-FBA9-45C9-A68D-60C834EC966D}" dt="2026-05-12T21:22:10.465" v="16647" actId="20577"/>
        <pc:sldMkLst>
          <pc:docMk/>
          <pc:sldMk cId="4182670963" sldId="325"/>
        </pc:sldMkLst>
        <pc:spChg chg="mod">
          <ac:chgData name="Lynne Drawdy" userId="cc70553e-02ad-4e0f-af5e-646cb61d3c9d" providerId="ADAL" clId="{B1554394-FBA9-45C9-A68D-60C834EC966D}" dt="2026-05-12T21:22:10.465" v="16647" actId="20577"/>
          <ac:spMkLst>
            <pc:docMk/>
            <pc:sldMk cId="4182670963" sldId="325"/>
            <ac:spMk id="2" creationId="{C6527D57-FAB2-1EC1-8A14-E2ABFBE7DB92}"/>
          </ac:spMkLst>
        </pc:spChg>
      </pc:sldChg>
      <pc:sldChg chg="addSp delSp modSp add mod ord modNotes">
        <pc:chgData name="Lynne Drawdy" userId="cc70553e-02ad-4e0f-af5e-646cb61d3c9d" providerId="ADAL" clId="{B1554394-FBA9-45C9-A68D-60C834EC966D}" dt="2026-05-13T20:43:00.569" v="17674" actId="1036"/>
        <pc:sldMkLst>
          <pc:docMk/>
          <pc:sldMk cId="1296347459" sldId="326"/>
        </pc:sldMkLst>
        <pc:spChg chg="mod">
          <ac:chgData name="Lynne Drawdy" userId="cc70553e-02ad-4e0f-af5e-646cb61d3c9d" providerId="ADAL" clId="{B1554394-FBA9-45C9-A68D-60C834EC966D}" dt="2026-05-12T21:21:34.784" v="16615" actId="20577"/>
          <ac:spMkLst>
            <pc:docMk/>
            <pc:sldMk cId="1296347459" sldId="326"/>
            <ac:spMk id="2" creationId="{A17C7FE0-AFA8-7CEE-9EA0-5F6C8DBDC9C0}"/>
          </ac:spMkLst>
        </pc:spChg>
        <pc:spChg chg="mod">
          <ac:chgData name="Lynne Drawdy" userId="cc70553e-02ad-4e0f-af5e-646cb61d3c9d" providerId="ADAL" clId="{B1554394-FBA9-45C9-A68D-60C834EC966D}" dt="2026-05-13T18:54:14.913" v="17413" actId="255"/>
          <ac:spMkLst>
            <pc:docMk/>
            <pc:sldMk cId="1296347459" sldId="326"/>
            <ac:spMk id="3" creationId="{0F70CAF9-2241-24AE-BCB0-84C5EE0EB4BE}"/>
          </ac:spMkLst>
        </pc:spChg>
        <pc:spChg chg="add mod">
          <ac:chgData name="Lynne Drawdy" userId="cc70553e-02ad-4e0f-af5e-646cb61d3c9d" providerId="ADAL" clId="{B1554394-FBA9-45C9-A68D-60C834EC966D}" dt="2026-05-13T20:17:25.055" v="17460" actId="20577"/>
          <ac:spMkLst>
            <pc:docMk/>
            <pc:sldMk cId="1296347459" sldId="326"/>
            <ac:spMk id="4" creationId="{9F30A75F-671C-265A-EF01-3169C51E2B06}"/>
          </ac:spMkLst>
        </pc:spChg>
        <pc:picChg chg="add mod">
          <ac:chgData name="Lynne Drawdy" userId="cc70553e-02ad-4e0f-af5e-646cb61d3c9d" providerId="ADAL" clId="{B1554394-FBA9-45C9-A68D-60C834EC966D}" dt="2026-05-13T20:43:00.569" v="17674" actId="1036"/>
          <ac:picMkLst>
            <pc:docMk/>
            <pc:sldMk cId="1296347459" sldId="326"/>
            <ac:picMk id="7" creationId="{70B9F5D9-1564-2451-C303-5777428F8CCB}"/>
          </ac:picMkLst>
        </pc:picChg>
      </pc:sldChg>
      <pc:sldChg chg="addSp delSp modSp add mod modNotes">
        <pc:chgData name="Lynne Drawdy" userId="cc70553e-02ad-4e0f-af5e-646cb61d3c9d" providerId="ADAL" clId="{B1554394-FBA9-45C9-A68D-60C834EC966D}" dt="2026-05-13T20:55:09.531" v="17813" actId="1076"/>
        <pc:sldMkLst>
          <pc:docMk/>
          <pc:sldMk cId="2923672304" sldId="327"/>
        </pc:sldMkLst>
        <pc:spChg chg="mod">
          <ac:chgData name="Lynne Drawdy" userId="cc70553e-02ad-4e0f-af5e-646cb61d3c9d" providerId="ADAL" clId="{B1554394-FBA9-45C9-A68D-60C834EC966D}" dt="2026-05-13T20:52:22.015" v="17754" actId="255"/>
          <ac:spMkLst>
            <pc:docMk/>
            <pc:sldMk cId="2923672304" sldId="327"/>
            <ac:spMk id="2" creationId="{3CB5D3FF-7C9D-B716-144E-0479BFE76B10}"/>
          </ac:spMkLst>
        </pc:spChg>
        <pc:spChg chg="mod">
          <ac:chgData name="Lynne Drawdy" userId="cc70553e-02ad-4e0f-af5e-646cb61d3c9d" providerId="ADAL" clId="{B1554394-FBA9-45C9-A68D-60C834EC966D}" dt="2026-05-12T21:22:27.588" v="16693" actId="20577"/>
          <ac:spMkLst>
            <pc:docMk/>
            <pc:sldMk cId="2923672304" sldId="327"/>
            <ac:spMk id="4" creationId="{AF9EB6C0-7609-68E1-8508-2D8B2B090712}"/>
          </ac:spMkLst>
        </pc:spChg>
        <pc:spChg chg="add mod">
          <ac:chgData name="Lynne Drawdy" userId="cc70553e-02ad-4e0f-af5e-646cb61d3c9d" providerId="ADAL" clId="{B1554394-FBA9-45C9-A68D-60C834EC966D}" dt="2026-05-13T20:55:03.718" v="17812" actId="20577"/>
          <ac:spMkLst>
            <pc:docMk/>
            <pc:sldMk cId="2923672304" sldId="327"/>
            <ac:spMk id="10" creationId="{BB9AE221-7E0C-AD8B-0A19-99F9EA891D12}"/>
          </ac:spMkLst>
        </pc:spChg>
        <pc:spChg chg="add mod">
          <ac:chgData name="Lynne Drawdy" userId="cc70553e-02ad-4e0f-af5e-646cb61d3c9d" providerId="ADAL" clId="{B1554394-FBA9-45C9-A68D-60C834EC966D}" dt="2026-05-13T20:55:09.531" v="17813" actId="1076"/>
          <ac:spMkLst>
            <pc:docMk/>
            <pc:sldMk cId="2923672304" sldId="327"/>
            <ac:spMk id="12" creationId="{66FF91D5-CC2F-11FF-3073-63F8F2777859}"/>
          </ac:spMkLst>
        </pc:spChg>
        <pc:picChg chg="add mod">
          <ac:chgData name="Lynne Drawdy" userId="cc70553e-02ad-4e0f-af5e-646cb61d3c9d" providerId="ADAL" clId="{B1554394-FBA9-45C9-A68D-60C834EC966D}" dt="2026-05-13T20:54:11.539" v="17789" actId="1076"/>
          <ac:picMkLst>
            <pc:docMk/>
            <pc:sldMk cId="2923672304" sldId="327"/>
            <ac:picMk id="9" creationId="{150D7E5B-7192-5608-00E8-5E07E20A05A7}"/>
          </ac:picMkLst>
        </pc:picChg>
        <pc:picChg chg="add mod">
          <ac:chgData name="Lynne Drawdy" userId="cc70553e-02ad-4e0f-af5e-646cb61d3c9d" providerId="ADAL" clId="{B1554394-FBA9-45C9-A68D-60C834EC966D}" dt="2026-05-13T20:54:08.721" v="17788"/>
          <ac:picMkLst>
            <pc:docMk/>
            <pc:sldMk cId="2923672304" sldId="327"/>
            <ac:picMk id="11" creationId="{3B1367D3-267C-6CB7-35BF-BF66C2026958}"/>
          </ac:picMkLst>
        </pc:picChg>
      </pc:sldChg>
      <pc:sldChg chg="modSp add del mod ord modNotes">
        <pc:chgData name="Lynne Drawdy" userId="cc70553e-02ad-4e0f-af5e-646cb61d3c9d" providerId="ADAL" clId="{B1554394-FBA9-45C9-A68D-60C834EC966D}" dt="2026-05-15T19:21:16.190" v="17939"/>
        <pc:sldMkLst>
          <pc:docMk/>
          <pc:sldMk cId="1291184962" sldId="331"/>
        </pc:sldMkLst>
      </pc:sldChg>
      <pc:sldChg chg="add del">
        <pc:chgData name="Lynne Drawdy" userId="cc70553e-02ad-4e0f-af5e-646cb61d3c9d" providerId="ADAL" clId="{B1554394-FBA9-45C9-A68D-60C834EC966D}" dt="2026-05-15T19:21:16.190" v="17939"/>
        <pc:sldMkLst>
          <pc:docMk/>
          <pc:sldMk cId="3011690923" sldId="332"/>
        </pc:sldMkLst>
      </pc:sldChg>
      <pc:sldChg chg="addSp delSp modSp add mod">
        <pc:chgData name="Lynne Drawdy" userId="cc70553e-02ad-4e0f-af5e-646cb61d3c9d" providerId="ADAL" clId="{B1554394-FBA9-45C9-A68D-60C834EC966D}" dt="2026-05-14T13:23:26.798" v="17888" actId="1076"/>
        <pc:sldMkLst>
          <pc:docMk/>
          <pc:sldMk cId="43425186" sldId="335"/>
        </pc:sldMkLst>
        <pc:spChg chg="mod">
          <ac:chgData name="Lynne Drawdy" userId="cc70553e-02ad-4e0f-af5e-646cb61d3c9d" providerId="ADAL" clId="{B1554394-FBA9-45C9-A68D-60C834EC966D}" dt="2026-05-12T01:19:18.357" v="9460" actId="20577"/>
          <ac:spMkLst>
            <pc:docMk/>
            <pc:sldMk cId="43425186" sldId="335"/>
            <ac:spMk id="2" creationId="{9A1E4298-45FC-BE84-CE8C-4E6BA61A2A52}"/>
          </ac:spMkLst>
        </pc:spChg>
        <pc:spChg chg="add mod">
          <ac:chgData name="Lynne Drawdy" userId="cc70553e-02ad-4e0f-af5e-646cb61d3c9d" providerId="ADAL" clId="{B1554394-FBA9-45C9-A68D-60C834EC966D}" dt="2026-05-14T13:23:22.841" v="17887" actId="6549"/>
          <ac:spMkLst>
            <pc:docMk/>
            <pc:sldMk cId="43425186" sldId="335"/>
            <ac:spMk id="6" creationId="{32E95419-D65B-47B7-FA6E-2E3A3527687C}"/>
          </ac:spMkLst>
        </pc:spChg>
        <pc:picChg chg="add mod">
          <ac:chgData name="Lynne Drawdy" userId="cc70553e-02ad-4e0f-af5e-646cb61d3c9d" providerId="ADAL" clId="{B1554394-FBA9-45C9-A68D-60C834EC966D}" dt="2026-05-14T13:23:26.798" v="17888" actId="1076"/>
          <ac:picMkLst>
            <pc:docMk/>
            <pc:sldMk cId="43425186" sldId="335"/>
            <ac:picMk id="7" creationId="{2E1A0254-B2EF-8DA9-3965-31B4AA34817E}"/>
          </ac:picMkLst>
        </pc:picChg>
      </pc:sldChg>
      <pc:sldChg chg="addSp delSp modSp add mod modNotes">
        <pc:chgData name="Lynne Drawdy" userId="cc70553e-02ad-4e0f-af5e-646cb61d3c9d" providerId="ADAL" clId="{B1554394-FBA9-45C9-A68D-60C834EC966D}" dt="2026-05-15T19:29:22.749" v="18163" actId="1076"/>
        <pc:sldMkLst>
          <pc:docMk/>
          <pc:sldMk cId="275613082" sldId="336"/>
        </pc:sldMkLst>
        <pc:spChg chg="mod">
          <ac:chgData name="Lynne Drawdy" userId="cc70553e-02ad-4e0f-af5e-646cb61d3c9d" providerId="ADAL" clId="{B1554394-FBA9-45C9-A68D-60C834EC966D}" dt="2026-05-15T19:29:22.749" v="18163" actId="1076"/>
          <ac:spMkLst>
            <pc:docMk/>
            <pc:sldMk cId="275613082" sldId="336"/>
            <ac:spMk id="2" creationId="{F21C1F24-50DE-4D10-C2DD-BFE1728FF4D4}"/>
          </ac:spMkLst>
        </pc:spChg>
        <pc:spChg chg="mod">
          <ac:chgData name="Lynne Drawdy" userId="cc70553e-02ad-4e0f-af5e-646cb61d3c9d" providerId="ADAL" clId="{B1554394-FBA9-45C9-A68D-60C834EC966D}" dt="2026-05-15T19:29:19.532" v="18162" actId="1076"/>
          <ac:spMkLst>
            <pc:docMk/>
            <pc:sldMk cId="275613082" sldId="336"/>
            <ac:spMk id="3" creationId="{C46867D3-17D4-1633-9B77-17381610B707}"/>
          </ac:spMkLst>
        </pc:spChg>
        <pc:spChg chg="mod">
          <ac:chgData name="Lynne Drawdy" userId="cc70553e-02ad-4e0f-af5e-646cb61d3c9d" providerId="ADAL" clId="{B1554394-FBA9-45C9-A68D-60C834EC966D}" dt="2026-05-13T20:35:13.499" v="17498" actId="20577"/>
          <ac:spMkLst>
            <pc:docMk/>
            <pc:sldMk cId="275613082" sldId="336"/>
            <ac:spMk id="4" creationId="{4A0EE129-EF9B-390B-EA5D-A8EA7EE72263}"/>
          </ac:spMkLst>
        </pc:spChg>
        <pc:spChg chg="add mod">
          <ac:chgData name="Lynne Drawdy" userId="cc70553e-02ad-4e0f-af5e-646cb61d3c9d" providerId="ADAL" clId="{B1554394-FBA9-45C9-A68D-60C834EC966D}" dt="2026-05-12T01:29:03.717" v="10147" actId="20577"/>
          <ac:spMkLst>
            <pc:docMk/>
            <pc:sldMk cId="275613082" sldId="336"/>
            <ac:spMk id="10" creationId="{11AD187C-CED9-B203-EFBF-5D39907EA17E}"/>
          </ac:spMkLst>
        </pc:spChg>
        <pc:picChg chg="add mod ord">
          <ac:chgData name="Lynne Drawdy" userId="cc70553e-02ad-4e0f-af5e-646cb61d3c9d" providerId="ADAL" clId="{B1554394-FBA9-45C9-A68D-60C834EC966D}" dt="2026-05-12T00:51:18.036" v="7040" actId="1076"/>
          <ac:picMkLst>
            <pc:docMk/>
            <pc:sldMk cId="275613082" sldId="336"/>
            <ac:picMk id="9" creationId="{962EE24A-38DC-D834-A672-3E855955598B}"/>
          </ac:picMkLst>
        </pc:picChg>
      </pc:sldChg>
      <pc:sldChg chg="addSp delSp modSp add mod modNotesTx">
        <pc:chgData name="Lynne Drawdy" userId="cc70553e-02ad-4e0f-af5e-646cb61d3c9d" providerId="ADAL" clId="{B1554394-FBA9-45C9-A68D-60C834EC966D}" dt="2026-05-12T18:58:03.774" v="16579" actId="313"/>
        <pc:sldMkLst>
          <pc:docMk/>
          <pc:sldMk cId="533630520" sldId="337"/>
        </pc:sldMkLst>
        <pc:spChg chg="mod">
          <ac:chgData name="Lynne Drawdy" userId="cc70553e-02ad-4e0f-af5e-646cb61d3c9d" providerId="ADAL" clId="{B1554394-FBA9-45C9-A68D-60C834EC966D}" dt="2026-05-12T18:58:03.774" v="16579" actId="313"/>
          <ac:spMkLst>
            <pc:docMk/>
            <pc:sldMk cId="533630520" sldId="337"/>
            <ac:spMk id="2" creationId="{0CFAD2C2-BAD7-ED71-E983-3BC71C40F1E2}"/>
          </ac:spMkLst>
        </pc:spChg>
        <pc:spChg chg="mod">
          <ac:chgData name="Lynne Drawdy" userId="cc70553e-02ad-4e0f-af5e-646cb61d3c9d" providerId="ADAL" clId="{B1554394-FBA9-45C9-A68D-60C834EC966D}" dt="2026-05-12T01:22:22.828" v="9680" actId="20577"/>
          <ac:spMkLst>
            <pc:docMk/>
            <pc:sldMk cId="533630520" sldId="337"/>
            <ac:spMk id="3" creationId="{E4EBE87D-75DE-B7EB-FDE5-16AFF680A37D}"/>
          </ac:spMkLst>
        </pc:spChg>
        <pc:spChg chg="mod">
          <ac:chgData name="Lynne Drawdy" userId="cc70553e-02ad-4e0f-af5e-646cb61d3c9d" providerId="ADAL" clId="{B1554394-FBA9-45C9-A68D-60C834EC966D}" dt="2026-05-12T01:17:29.965" v="9449" actId="20577"/>
          <ac:spMkLst>
            <pc:docMk/>
            <pc:sldMk cId="533630520" sldId="337"/>
            <ac:spMk id="4" creationId="{C0198536-28A3-669A-CC33-BC86A42B6979}"/>
          </ac:spMkLst>
        </pc:spChg>
        <pc:spChg chg="add mod">
          <ac:chgData name="Lynne Drawdy" userId="cc70553e-02ad-4e0f-af5e-646cb61d3c9d" providerId="ADAL" clId="{B1554394-FBA9-45C9-A68D-60C834EC966D}" dt="2026-05-12T01:29:25.474" v="10196" actId="20577"/>
          <ac:spMkLst>
            <pc:docMk/>
            <pc:sldMk cId="533630520" sldId="337"/>
            <ac:spMk id="10" creationId="{A86B6C04-28B9-BE9E-6681-D343EE6839EC}"/>
          </ac:spMkLst>
        </pc:spChg>
        <pc:picChg chg="add mod">
          <ac:chgData name="Lynne Drawdy" userId="cc70553e-02ad-4e0f-af5e-646cb61d3c9d" providerId="ADAL" clId="{B1554394-FBA9-45C9-A68D-60C834EC966D}" dt="2026-05-12T01:27:56.104" v="9995" actId="1076"/>
          <ac:picMkLst>
            <pc:docMk/>
            <pc:sldMk cId="533630520" sldId="337"/>
            <ac:picMk id="1026" creationId="{E7A11B1A-657E-1525-E921-ED215E5C2075}"/>
          </ac:picMkLst>
        </pc:picChg>
      </pc:sldChg>
      <pc:sldChg chg="addSp delSp modSp add mod">
        <pc:chgData name="Lynne Drawdy" userId="cc70553e-02ad-4e0f-af5e-646cb61d3c9d" providerId="ADAL" clId="{B1554394-FBA9-45C9-A68D-60C834EC966D}" dt="2026-05-12T13:29:34.410" v="14134" actId="27636"/>
        <pc:sldMkLst>
          <pc:docMk/>
          <pc:sldMk cId="4154624325" sldId="338"/>
        </pc:sldMkLst>
        <pc:spChg chg="mod">
          <ac:chgData name="Lynne Drawdy" userId="cc70553e-02ad-4e0f-af5e-646cb61d3c9d" providerId="ADAL" clId="{B1554394-FBA9-45C9-A68D-60C834EC966D}" dt="2026-05-12T13:29:34.410" v="14134" actId="27636"/>
          <ac:spMkLst>
            <pc:docMk/>
            <pc:sldMk cId="4154624325" sldId="338"/>
            <ac:spMk id="2" creationId="{9424F9A9-2265-7D5D-68F7-BF08840E5F64}"/>
          </ac:spMkLst>
        </pc:spChg>
        <pc:spChg chg="mod">
          <ac:chgData name="Lynne Drawdy" userId="cc70553e-02ad-4e0f-af5e-646cb61d3c9d" providerId="ADAL" clId="{B1554394-FBA9-45C9-A68D-60C834EC966D}" dt="2026-05-12T01:31:51.752" v="10358" actId="27636"/>
          <ac:spMkLst>
            <pc:docMk/>
            <pc:sldMk cId="4154624325" sldId="338"/>
            <ac:spMk id="3" creationId="{EB089C1F-B67E-7C99-0CAE-BCB858A9AA2F}"/>
          </ac:spMkLst>
        </pc:spChg>
        <pc:spChg chg="mod">
          <ac:chgData name="Lynne Drawdy" userId="cc70553e-02ad-4e0f-af5e-646cb61d3c9d" providerId="ADAL" clId="{B1554394-FBA9-45C9-A68D-60C834EC966D}" dt="2026-05-12T01:17:36.127" v="9458" actId="20577"/>
          <ac:spMkLst>
            <pc:docMk/>
            <pc:sldMk cId="4154624325" sldId="338"/>
            <ac:spMk id="4" creationId="{8F2687F8-E9FD-24C5-D512-3DBBDC64BF5D}"/>
          </ac:spMkLst>
        </pc:spChg>
        <pc:spChg chg="add mod">
          <ac:chgData name="Lynne Drawdy" userId="cc70553e-02ad-4e0f-af5e-646cb61d3c9d" providerId="ADAL" clId="{B1554394-FBA9-45C9-A68D-60C834EC966D}" dt="2026-05-12T01:37:47.399" v="10873" actId="1076"/>
          <ac:spMkLst>
            <pc:docMk/>
            <pc:sldMk cId="4154624325" sldId="338"/>
            <ac:spMk id="10" creationId="{A97FB428-CC2D-1E02-2008-8654315AC33B}"/>
          </ac:spMkLst>
        </pc:spChg>
        <pc:picChg chg="add mod">
          <ac:chgData name="Lynne Drawdy" userId="cc70553e-02ad-4e0f-af5e-646cb61d3c9d" providerId="ADAL" clId="{B1554394-FBA9-45C9-A68D-60C834EC966D}" dt="2026-05-12T01:37:44.360" v="10872" actId="1076"/>
          <ac:picMkLst>
            <pc:docMk/>
            <pc:sldMk cId="4154624325" sldId="338"/>
            <ac:picMk id="2054" creationId="{15BD7679-B75E-7E83-D07C-8F3A295E5967}"/>
          </ac:picMkLst>
        </pc:picChg>
      </pc:sldChg>
      <pc:sldChg chg="addSp delSp modSp add mod modNotesTx">
        <pc:chgData name="Lynne Drawdy" userId="cc70553e-02ad-4e0f-af5e-646cb61d3c9d" providerId="ADAL" clId="{B1554394-FBA9-45C9-A68D-60C834EC966D}" dt="2026-05-12T13:30:21.113" v="14140" actId="6549"/>
        <pc:sldMkLst>
          <pc:docMk/>
          <pc:sldMk cId="2134857240" sldId="339"/>
        </pc:sldMkLst>
        <pc:spChg chg="mod">
          <ac:chgData name="Lynne Drawdy" userId="cc70553e-02ad-4e0f-af5e-646cb61d3c9d" providerId="ADAL" clId="{B1554394-FBA9-45C9-A68D-60C834EC966D}" dt="2026-05-12T13:30:21.113" v="14140" actId="6549"/>
          <ac:spMkLst>
            <pc:docMk/>
            <pc:sldMk cId="2134857240" sldId="339"/>
            <ac:spMk id="2" creationId="{941FD19C-9F93-F5CE-84A6-B3660F897818}"/>
          </ac:spMkLst>
        </pc:spChg>
        <pc:spChg chg="mod">
          <ac:chgData name="Lynne Drawdy" userId="cc70553e-02ad-4e0f-af5e-646cb61d3c9d" providerId="ADAL" clId="{B1554394-FBA9-45C9-A68D-60C834EC966D}" dt="2026-05-12T12:49:25.062" v="12077" actId="27636"/>
          <ac:spMkLst>
            <pc:docMk/>
            <pc:sldMk cId="2134857240" sldId="339"/>
            <ac:spMk id="3" creationId="{4FA2F2D4-8C98-8969-7D9F-A8C82762F254}"/>
          </ac:spMkLst>
        </pc:spChg>
        <pc:spChg chg="mod">
          <ac:chgData name="Lynne Drawdy" userId="cc70553e-02ad-4e0f-af5e-646cb61d3c9d" providerId="ADAL" clId="{B1554394-FBA9-45C9-A68D-60C834EC966D}" dt="2026-05-12T01:17:11.545" v="9430" actId="20577"/>
          <ac:spMkLst>
            <pc:docMk/>
            <pc:sldMk cId="2134857240" sldId="339"/>
            <ac:spMk id="4" creationId="{35872143-B364-EFDD-DE10-66EF9CADE3D5}"/>
          </ac:spMkLst>
        </pc:spChg>
        <pc:spChg chg="add mod">
          <ac:chgData name="Lynne Drawdy" userId="cc70553e-02ad-4e0f-af5e-646cb61d3c9d" providerId="ADAL" clId="{B1554394-FBA9-45C9-A68D-60C834EC966D}" dt="2026-05-12T01:43:43.710" v="11397" actId="1076"/>
          <ac:spMkLst>
            <pc:docMk/>
            <pc:sldMk cId="2134857240" sldId="339"/>
            <ac:spMk id="8" creationId="{E70DC0B5-D604-8D7C-D2A9-2F0B387E79FE}"/>
          </ac:spMkLst>
        </pc:spChg>
        <pc:picChg chg="add mod">
          <ac:chgData name="Lynne Drawdy" userId="cc70553e-02ad-4e0f-af5e-646cb61d3c9d" providerId="ADAL" clId="{B1554394-FBA9-45C9-A68D-60C834EC966D}" dt="2026-05-12T01:43:39.954" v="11396" actId="14100"/>
          <ac:picMkLst>
            <pc:docMk/>
            <pc:sldMk cId="2134857240" sldId="339"/>
            <ac:picMk id="3074" creationId="{54E084D6-D849-A63F-DEC9-7E0415DCADE4}"/>
          </ac:picMkLst>
        </pc:picChg>
      </pc:sldChg>
      <pc:sldChg chg="addSp delSp modSp new mod ord modNotes">
        <pc:chgData name="Lynne Drawdy" userId="cc70553e-02ad-4e0f-af5e-646cb61d3c9d" providerId="ADAL" clId="{B1554394-FBA9-45C9-A68D-60C834EC966D}" dt="2026-05-15T18:24:10.405" v="17913" actId="20577"/>
        <pc:sldMkLst>
          <pc:docMk/>
          <pc:sldMk cId="3847479674" sldId="340"/>
        </pc:sldMkLst>
        <pc:spChg chg="mod">
          <ac:chgData name="Lynne Drawdy" userId="cc70553e-02ad-4e0f-af5e-646cb61d3c9d" providerId="ADAL" clId="{B1554394-FBA9-45C9-A68D-60C834EC966D}" dt="2026-05-15T18:24:10.405" v="17913" actId="20577"/>
          <ac:spMkLst>
            <pc:docMk/>
            <pc:sldMk cId="3847479674" sldId="340"/>
            <ac:spMk id="2" creationId="{AA6DC63F-C77F-568F-C315-966E056275C3}"/>
          </ac:spMkLst>
        </pc:spChg>
        <pc:spChg chg="mod">
          <ac:chgData name="Lynne Drawdy" userId="cc70553e-02ad-4e0f-af5e-646cb61d3c9d" providerId="ADAL" clId="{B1554394-FBA9-45C9-A68D-60C834EC966D}" dt="2026-05-12T18:34:34.153" v="15031" actId="20577"/>
          <ac:spMkLst>
            <pc:docMk/>
            <pc:sldMk cId="3847479674" sldId="340"/>
            <ac:spMk id="4" creationId="{9C622C59-7A92-1B37-EC54-5705AC5270DB}"/>
          </ac:spMkLst>
        </pc:spChg>
        <pc:picChg chg="add mod ord">
          <ac:chgData name="Lynne Drawdy" userId="cc70553e-02ad-4e0f-af5e-646cb61d3c9d" providerId="ADAL" clId="{B1554394-FBA9-45C9-A68D-60C834EC966D}" dt="2026-05-13T18:52:16.627" v="17318" actId="1076"/>
          <ac:picMkLst>
            <pc:docMk/>
            <pc:sldMk cId="3847479674" sldId="340"/>
            <ac:picMk id="8" creationId="{7CAAE5FC-F9B9-EB0D-B35A-8A9F5B6628B4}"/>
          </ac:picMkLst>
        </pc:picChg>
      </pc:sldChg>
      <pc:sldChg chg="add del">
        <pc:chgData name="Lynne Drawdy" userId="cc70553e-02ad-4e0f-af5e-646cb61d3c9d" providerId="ADAL" clId="{B1554394-FBA9-45C9-A68D-60C834EC966D}" dt="2026-05-15T18:26:59.146" v="17931" actId="47"/>
        <pc:sldMkLst>
          <pc:docMk/>
          <pc:sldMk cId="4061574610" sldId="341"/>
        </pc:sldMkLst>
      </pc:sldChg>
      <pc:sldChg chg="add del">
        <pc:chgData name="Lynne Drawdy" userId="cc70553e-02ad-4e0f-af5e-646cb61d3c9d" providerId="ADAL" clId="{B1554394-FBA9-45C9-A68D-60C834EC966D}" dt="2026-05-15T18:26:59.146" v="17931" actId="47"/>
        <pc:sldMkLst>
          <pc:docMk/>
          <pc:sldMk cId="730636401" sldId="342"/>
        </pc:sldMkLst>
      </pc:sldChg>
      <pc:sldChg chg="add del">
        <pc:chgData name="Lynne Drawdy" userId="cc70553e-02ad-4e0f-af5e-646cb61d3c9d" providerId="ADAL" clId="{B1554394-FBA9-45C9-A68D-60C834EC966D}" dt="2026-05-15T18:26:59.146" v="17931" actId="47"/>
        <pc:sldMkLst>
          <pc:docMk/>
          <pc:sldMk cId="3633676485" sldId="343"/>
        </pc:sldMkLst>
      </pc:sldChg>
      <pc:sldChg chg="add del">
        <pc:chgData name="Lynne Drawdy" userId="cc70553e-02ad-4e0f-af5e-646cb61d3c9d" providerId="ADAL" clId="{B1554394-FBA9-45C9-A68D-60C834EC966D}" dt="2026-05-15T18:26:59.146" v="17931" actId="47"/>
        <pc:sldMkLst>
          <pc:docMk/>
          <pc:sldMk cId="3318976006" sldId="344"/>
        </pc:sldMkLst>
      </pc:sldChg>
      <pc:sldChg chg="addSp delSp modSp new mod modNotes">
        <pc:chgData name="Lynne Drawdy" userId="cc70553e-02ad-4e0f-af5e-646cb61d3c9d" providerId="ADAL" clId="{B1554394-FBA9-45C9-A68D-60C834EC966D}" dt="2026-05-13T20:39:52.201" v="17573" actId="20577"/>
        <pc:sldMkLst>
          <pc:docMk/>
          <pc:sldMk cId="3749906029" sldId="345"/>
        </pc:sldMkLst>
        <pc:picChg chg="add mod">
          <ac:chgData name="Lynne Drawdy" userId="cc70553e-02ad-4e0f-af5e-646cb61d3c9d" providerId="ADAL" clId="{B1554394-FBA9-45C9-A68D-60C834EC966D}" dt="2026-05-13T20:39:09.657" v="17516" actId="1076"/>
          <ac:picMkLst>
            <pc:docMk/>
            <pc:sldMk cId="3749906029" sldId="345"/>
            <ac:picMk id="1026" creationId="{EEF52278-0209-2A95-7E5C-8ADED68797FE}"/>
          </ac:picMkLst>
        </pc:picChg>
      </pc:sldChg>
      <pc:sldChg chg="add modNotes">
        <pc:chgData name="Lynne Drawdy" userId="cc70553e-02ad-4e0f-af5e-646cb61d3c9d" providerId="ADAL" clId="{B1554394-FBA9-45C9-A68D-60C834EC966D}" dt="2026-05-13T20:42:37.807" v="17672" actId="20577"/>
        <pc:sldMkLst>
          <pc:docMk/>
          <pc:sldMk cId="4005972834" sldId="347"/>
        </pc:sldMkLst>
      </pc:sldChg>
      <pc:sldChg chg="addSp delSp modSp new mod">
        <pc:chgData name="Lynne Drawdy" userId="cc70553e-02ad-4e0f-af5e-646cb61d3c9d" providerId="ADAL" clId="{B1554394-FBA9-45C9-A68D-60C834EC966D}" dt="2026-05-13T20:45:13.133" v="17688" actId="478"/>
        <pc:sldMkLst>
          <pc:docMk/>
          <pc:sldMk cId="956368715" sldId="348"/>
        </pc:sldMkLst>
        <pc:picChg chg="add mod">
          <ac:chgData name="Lynne Drawdy" userId="cc70553e-02ad-4e0f-af5e-646cb61d3c9d" providerId="ADAL" clId="{B1554394-FBA9-45C9-A68D-60C834EC966D}" dt="2026-05-13T20:45:10.413" v="17687" actId="1076"/>
          <ac:picMkLst>
            <pc:docMk/>
            <pc:sldMk cId="956368715" sldId="348"/>
            <ac:picMk id="4" creationId="{13ED2E94-DB2D-73EB-4DCC-53C6E0CF64E8}"/>
          </ac:picMkLst>
        </pc:picChg>
      </pc:sldChg>
      <pc:sldChg chg="addSp delSp modSp new del mod">
        <pc:chgData name="Lynne Drawdy" userId="cc70553e-02ad-4e0f-af5e-646cb61d3c9d" providerId="ADAL" clId="{B1554394-FBA9-45C9-A68D-60C834EC966D}" dt="2026-05-15T18:26:59.146" v="17931" actId="47"/>
        <pc:sldMkLst>
          <pc:docMk/>
          <pc:sldMk cId="2947776010" sldId="349"/>
        </pc:sldMkLst>
      </pc:sldChg>
      <pc:sldChg chg="addSp modSp new mod modNotes">
        <pc:chgData name="Lynne Drawdy" userId="cc70553e-02ad-4e0f-af5e-646cb61d3c9d" providerId="ADAL" clId="{B1554394-FBA9-45C9-A68D-60C834EC966D}" dt="2026-05-15T19:26:53.113" v="18124" actId="20577"/>
        <pc:sldMkLst>
          <pc:docMk/>
          <pc:sldMk cId="2928984359" sldId="350"/>
        </pc:sldMkLst>
        <pc:spChg chg="mod">
          <ac:chgData name="Lynne Drawdy" userId="cc70553e-02ad-4e0f-af5e-646cb61d3c9d" providerId="ADAL" clId="{B1554394-FBA9-45C9-A68D-60C834EC966D}" dt="2026-05-14T13:23:55.997" v="17909" actId="6549"/>
          <ac:spMkLst>
            <pc:docMk/>
            <pc:sldMk cId="2928984359" sldId="350"/>
            <ac:spMk id="2" creationId="{2F9EC373-5F2A-FAE8-BBFD-874706EBA950}"/>
          </ac:spMkLst>
        </pc:spChg>
        <pc:spChg chg="mod">
          <ac:chgData name="Lynne Drawdy" userId="cc70553e-02ad-4e0f-af5e-646cb61d3c9d" providerId="ADAL" clId="{B1554394-FBA9-45C9-A68D-60C834EC966D}" dt="2026-05-13T20:46:16.336" v="17713" actId="20577"/>
          <ac:spMkLst>
            <pc:docMk/>
            <pc:sldMk cId="2928984359" sldId="350"/>
            <ac:spMk id="3" creationId="{A637C8E1-F09B-C7E6-0D42-8C9EFEBEBC4E}"/>
          </ac:spMkLst>
        </pc:spChg>
        <pc:picChg chg="add mod">
          <ac:chgData name="Lynne Drawdy" userId="cc70553e-02ad-4e0f-af5e-646cb61d3c9d" providerId="ADAL" clId="{B1554394-FBA9-45C9-A68D-60C834EC966D}" dt="2026-05-14T13:23:59.987" v="17910" actId="1076"/>
          <ac:picMkLst>
            <pc:docMk/>
            <pc:sldMk cId="2928984359" sldId="350"/>
            <ac:picMk id="5" creationId="{8151AE86-42F6-C3E2-4CE1-F4266AA86682}"/>
          </ac:picMkLst>
        </pc:picChg>
      </pc:sldChg>
      <pc:sldChg chg="modSp new del mod">
        <pc:chgData name="Lynne Drawdy" userId="cc70553e-02ad-4e0f-af5e-646cb61d3c9d" providerId="ADAL" clId="{B1554394-FBA9-45C9-A68D-60C834EC966D}" dt="2026-05-15T18:28:06.989" v="17935" actId="2696"/>
        <pc:sldMkLst>
          <pc:docMk/>
          <pc:sldMk cId="3320678727" sldId="351"/>
        </pc:sldMkLst>
        <pc:spChg chg="mod">
          <ac:chgData name="Lynne Drawdy" userId="cc70553e-02ad-4e0f-af5e-646cb61d3c9d" providerId="ADAL" clId="{B1554394-FBA9-45C9-A68D-60C834EC966D}" dt="2026-05-15T18:27:49.875" v="17934" actId="27636"/>
          <ac:spMkLst>
            <pc:docMk/>
            <pc:sldMk cId="3320678727" sldId="351"/>
            <ac:spMk id="3" creationId="{4FBF0DB1-8200-A5A8-2FD3-DB8C004B87D9}"/>
          </ac:spMkLst>
        </pc:spChg>
      </pc:sldChg>
      <pc:sldChg chg="modSp new del mod">
        <pc:chgData name="Lynne Drawdy" userId="cc70553e-02ad-4e0f-af5e-646cb61d3c9d" providerId="ADAL" clId="{B1554394-FBA9-45C9-A68D-60C834EC966D}" dt="2026-05-15T19:21:35.295" v="17941" actId="2696"/>
        <pc:sldMkLst>
          <pc:docMk/>
          <pc:sldMk cId="3907190332" sldId="351"/>
        </pc:sldMkLst>
        <pc:spChg chg="mod">
          <ac:chgData name="Lynne Drawdy" userId="cc70553e-02ad-4e0f-af5e-646cb61d3c9d" providerId="ADAL" clId="{B1554394-FBA9-45C9-A68D-60C834EC966D}" dt="2026-05-15T19:21:16.238" v="17940" actId="27636"/>
          <ac:spMkLst>
            <pc:docMk/>
            <pc:sldMk cId="3907190332" sldId="351"/>
            <ac:spMk id="4" creationId="{45CDE5DD-F89E-599A-F1FB-CA0DEE9C826E}"/>
          </ac:spMkLst>
        </pc:spChg>
      </pc:sldChg>
      <pc:sldChg chg="add del">
        <pc:chgData name="Lynne Drawdy" userId="cc70553e-02ad-4e0f-af5e-646cb61d3c9d" providerId="ADAL" clId="{B1554394-FBA9-45C9-A68D-60C834EC966D}" dt="2026-05-15T19:20:05.170" v="17936" actId="47"/>
        <pc:sldMkLst>
          <pc:docMk/>
          <pc:sldMk cId="648159649" sldId="352"/>
        </pc:sldMkLst>
      </pc:sldChg>
      <pc:sldChg chg="add">
        <pc:chgData name="Lynne Drawdy" userId="cc70553e-02ad-4e0f-af5e-646cb61d3c9d" providerId="ADAL" clId="{B1554394-FBA9-45C9-A68D-60C834EC966D}" dt="2026-05-15T19:21:16.190" v="17939"/>
        <pc:sldMkLst>
          <pc:docMk/>
          <pc:sldMk cId="3675217519" sldId="352"/>
        </pc:sldMkLst>
      </pc:sldChg>
      <pc:sldChg chg="add del">
        <pc:chgData name="Lynne Drawdy" userId="cc70553e-02ad-4e0f-af5e-646cb61d3c9d" providerId="ADAL" clId="{B1554394-FBA9-45C9-A68D-60C834EC966D}" dt="2026-05-15T19:21:16.190" v="17939"/>
        <pc:sldMkLst>
          <pc:docMk/>
          <pc:sldMk cId="730636401" sldId="353"/>
        </pc:sldMkLst>
      </pc:sldChg>
      <pc:sldChg chg="add del">
        <pc:chgData name="Lynne Drawdy" userId="cc70553e-02ad-4e0f-af5e-646cb61d3c9d" providerId="ADAL" clId="{B1554394-FBA9-45C9-A68D-60C834EC966D}" dt="2026-05-15T19:21:16.190" v="17939"/>
        <pc:sldMkLst>
          <pc:docMk/>
          <pc:sldMk cId="3633676485" sldId="354"/>
        </pc:sldMkLst>
      </pc:sldChg>
      <pc:sldChg chg="add del">
        <pc:chgData name="Lynne Drawdy" userId="cc70553e-02ad-4e0f-af5e-646cb61d3c9d" providerId="ADAL" clId="{B1554394-FBA9-45C9-A68D-60C834EC966D}" dt="2026-05-15T19:21:16.190" v="17939"/>
        <pc:sldMkLst>
          <pc:docMk/>
          <pc:sldMk cId="3318976006" sldId="355"/>
        </pc:sldMkLst>
      </pc:sldChg>
      <pc:sldChg chg="add del">
        <pc:chgData name="Lynne Drawdy" userId="cc70553e-02ad-4e0f-af5e-646cb61d3c9d" providerId="ADAL" clId="{B1554394-FBA9-45C9-A68D-60C834EC966D}" dt="2026-05-15T19:20:25.005" v="17937" actId="47"/>
        <pc:sldMkLst>
          <pc:docMk/>
          <pc:sldMk cId="1697893791" sldId="356"/>
        </pc:sldMkLst>
      </pc:sldChg>
      <pc:sldChg chg="addSp delSp modSp new mod">
        <pc:chgData name="Lynne Drawdy" userId="cc70553e-02ad-4e0f-af5e-646cb61d3c9d" providerId="ADAL" clId="{B1554394-FBA9-45C9-A68D-60C834EC966D}" dt="2026-05-15T19:24:44.811" v="17952"/>
        <pc:sldMkLst>
          <pc:docMk/>
          <pc:sldMk cId="4196808735" sldId="356"/>
        </pc:sldMkLst>
        <pc:spChg chg="del">
          <ac:chgData name="Lynne Drawdy" userId="cc70553e-02ad-4e0f-af5e-646cb61d3c9d" providerId="ADAL" clId="{B1554394-FBA9-45C9-A68D-60C834EC966D}" dt="2026-05-15T19:24:18.213" v="17946" actId="478"/>
          <ac:spMkLst>
            <pc:docMk/>
            <pc:sldMk cId="4196808735" sldId="356"/>
            <ac:spMk id="2" creationId="{9B209F56-6C41-6177-D2D7-86EC23AB6987}"/>
          </ac:spMkLst>
        </pc:spChg>
        <pc:spChg chg="del">
          <ac:chgData name="Lynne Drawdy" userId="cc70553e-02ad-4e0f-af5e-646cb61d3c9d" providerId="ADAL" clId="{B1554394-FBA9-45C9-A68D-60C834EC966D}" dt="2026-05-15T19:24:14.348" v="17945" actId="478"/>
          <ac:spMkLst>
            <pc:docMk/>
            <pc:sldMk cId="4196808735" sldId="356"/>
            <ac:spMk id="3" creationId="{694AD44C-CF44-77BC-0271-466C1A65AAE3}"/>
          </ac:spMkLst>
        </pc:spChg>
        <pc:spChg chg="del">
          <ac:chgData name="Lynne Drawdy" userId="cc70553e-02ad-4e0f-af5e-646cb61d3c9d" providerId="ADAL" clId="{B1554394-FBA9-45C9-A68D-60C834EC966D}" dt="2026-05-15T19:24:10.693" v="17944" actId="478"/>
          <ac:spMkLst>
            <pc:docMk/>
            <pc:sldMk cId="4196808735" sldId="356"/>
            <ac:spMk id="4" creationId="{88B86BE1-0EE4-7620-829C-F09E461CD85A}"/>
          </ac:spMkLst>
        </pc:spChg>
        <pc:spChg chg="del">
          <ac:chgData name="Lynne Drawdy" userId="cc70553e-02ad-4e0f-af5e-646cb61d3c9d" providerId="ADAL" clId="{B1554394-FBA9-45C9-A68D-60C834EC966D}" dt="2026-05-15T19:24:21.169" v="17947" actId="478"/>
          <ac:spMkLst>
            <pc:docMk/>
            <pc:sldMk cId="4196808735" sldId="356"/>
            <ac:spMk id="5" creationId="{58D13199-0308-9FA4-7646-73EA4E3A6E5B}"/>
          </ac:spMkLst>
        </pc:spChg>
        <pc:picChg chg="add mod">
          <ac:chgData name="Lynne Drawdy" userId="cc70553e-02ad-4e0f-af5e-646cb61d3c9d" providerId="ADAL" clId="{B1554394-FBA9-45C9-A68D-60C834EC966D}" dt="2026-05-15T19:24:44.811" v="17952"/>
          <ac:picMkLst>
            <pc:docMk/>
            <pc:sldMk cId="4196808735" sldId="356"/>
            <ac:picMk id="6" creationId="{3AD4F9A9-BA42-7B9B-8E84-E8B1364A3022}"/>
          </ac:picMkLst>
        </pc:picChg>
      </pc:sldChg>
      <pc:sldChg chg="modSp add del mod">
        <pc:chgData name="Lynne Drawdy" userId="cc70553e-02ad-4e0f-af5e-646cb61d3c9d" providerId="ADAL" clId="{B1554394-FBA9-45C9-A68D-60C834EC966D}" dt="2026-05-15T19:24:24.414" v="17951"/>
        <pc:sldMkLst>
          <pc:docMk/>
          <pc:sldMk cId="1854189254" sldId="357"/>
        </pc:sldMkLst>
        <pc:spChg chg="mod">
          <ac:chgData name="Lynne Drawdy" userId="cc70553e-02ad-4e0f-af5e-646cb61d3c9d" providerId="ADAL" clId="{B1554394-FBA9-45C9-A68D-60C834EC966D}" dt="2026-05-15T19:24:24.414" v="17951"/>
          <ac:spMkLst>
            <pc:docMk/>
            <pc:sldMk cId="1854189254" sldId="357"/>
            <ac:spMk id="4" creationId="{E3280249-A3A6-C089-A841-740339AE6A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54FCD-B162-FC4C-8B4A-261D08580963}" type="datetimeFigureOut">
              <a:rPr lang="en-US" smtClean="0"/>
              <a:t>5/15/2026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84786-7B07-7A4C-9C56-E7456830B0D1}" type="slidenum">
              <a:rPr lang="en-US" smtClean="0"/>
              <a:t>‹#›</a:t>
            </a:fld>
            <a:endParaRPr lang="en-US" dirty="0"/>
          </a:p>
        </p:txBody>
      </p:sp>
    </p:spTree>
    <p:extLst>
      <p:ext uri="{BB962C8B-B14F-4D97-AF65-F5344CB8AC3E}">
        <p14:creationId xmlns:p14="http://schemas.microsoft.com/office/powerpoint/2010/main" val="1602576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1</a:t>
            </a:fld>
            <a:endParaRPr lang="en-US" dirty="0"/>
          </a:p>
        </p:txBody>
      </p:sp>
    </p:spTree>
    <p:extLst>
      <p:ext uri="{BB962C8B-B14F-4D97-AF65-F5344CB8AC3E}">
        <p14:creationId xmlns:p14="http://schemas.microsoft.com/office/powerpoint/2010/main" val="815683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10</a:t>
            </a:fld>
            <a:endParaRPr lang="en-US" dirty="0"/>
          </a:p>
        </p:txBody>
      </p:sp>
    </p:spTree>
    <p:extLst>
      <p:ext uri="{BB962C8B-B14F-4D97-AF65-F5344CB8AC3E}">
        <p14:creationId xmlns:p14="http://schemas.microsoft.com/office/powerpoint/2010/main" val="291488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will pass the presentation to Sandy Lanier</a:t>
            </a:r>
          </a:p>
        </p:txBody>
      </p:sp>
      <p:sp>
        <p:nvSpPr>
          <p:cNvPr id="4" name="Slide Number Placeholder 3"/>
          <p:cNvSpPr>
            <a:spLocks noGrp="1"/>
          </p:cNvSpPr>
          <p:nvPr>
            <p:ph type="sldNum" sz="quarter" idx="5"/>
          </p:nvPr>
        </p:nvSpPr>
        <p:spPr/>
        <p:txBody>
          <a:bodyPr/>
          <a:lstStyle/>
          <a:p>
            <a:fld id="{2EF84786-7B07-7A4C-9C56-E7456830B0D1}" type="slidenum">
              <a:rPr lang="en-US" smtClean="0"/>
              <a:t>11</a:t>
            </a:fld>
            <a:endParaRPr lang="en-US" dirty="0"/>
          </a:p>
        </p:txBody>
      </p:sp>
    </p:spTree>
    <p:extLst>
      <p:ext uri="{BB962C8B-B14F-4D97-AF65-F5344CB8AC3E}">
        <p14:creationId xmlns:p14="http://schemas.microsoft.com/office/powerpoint/2010/main" val="394963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12</a:t>
            </a:fld>
            <a:endParaRPr lang="en-US" dirty="0"/>
          </a:p>
        </p:txBody>
      </p:sp>
    </p:spTree>
    <p:extLst>
      <p:ext uri="{BB962C8B-B14F-4D97-AF65-F5344CB8AC3E}">
        <p14:creationId xmlns:p14="http://schemas.microsoft.com/office/powerpoint/2010/main" val="271681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13</a:t>
            </a:fld>
            <a:endParaRPr lang="en-US" dirty="0"/>
          </a:p>
        </p:txBody>
      </p:sp>
    </p:spTree>
    <p:extLst>
      <p:ext uri="{BB962C8B-B14F-4D97-AF65-F5344CB8AC3E}">
        <p14:creationId xmlns:p14="http://schemas.microsoft.com/office/powerpoint/2010/main" val="327730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Lanier – 10 to 15 minutes</a:t>
            </a:r>
          </a:p>
          <a:p>
            <a:endParaRPr lang="en-US" dirty="0"/>
          </a:p>
          <a:p>
            <a:r>
              <a:rPr lang="en-US" dirty="0"/>
              <a:t>Sandy will describe why this is important to Orange County EM, and the process they are using to develop the plan </a:t>
            </a:r>
          </a:p>
        </p:txBody>
      </p:sp>
      <p:sp>
        <p:nvSpPr>
          <p:cNvPr id="4" name="Slide Number Placeholder 3"/>
          <p:cNvSpPr>
            <a:spLocks noGrp="1"/>
          </p:cNvSpPr>
          <p:nvPr>
            <p:ph type="sldNum" sz="quarter" idx="5"/>
          </p:nvPr>
        </p:nvSpPr>
        <p:spPr/>
        <p:txBody>
          <a:bodyPr/>
          <a:lstStyle/>
          <a:p>
            <a:fld id="{2EF84786-7B07-7A4C-9C56-E7456830B0D1}" type="slidenum">
              <a:rPr lang="en-US" smtClean="0"/>
              <a:t>14</a:t>
            </a:fld>
            <a:endParaRPr lang="en-US" dirty="0"/>
          </a:p>
        </p:txBody>
      </p:sp>
    </p:spTree>
    <p:extLst>
      <p:ext uri="{BB962C8B-B14F-4D97-AF65-F5344CB8AC3E}">
        <p14:creationId xmlns:p14="http://schemas.microsoft.com/office/powerpoint/2010/main" val="284205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will thank Sandy and transition to Christine Mouton</a:t>
            </a:r>
          </a:p>
        </p:txBody>
      </p:sp>
      <p:sp>
        <p:nvSpPr>
          <p:cNvPr id="4" name="Slide Number Placeholder 3"/>
          <p:cNvSpPr>
            <a:spLocks noGrp="1"/>
          </p:cNvSpPr>
          <p:nvPr>
            <p:ph type="sldNum" sz="quarter" idx="5"/>
          </p:nvPr>
        </p:nvSpPr>
        <p:spPr/>
        <p:txBody>
          <a:bodyPr/>
          <a:lstStyle/>
          <a:p>
            <a:fld id="{2EF84786-7B07-7A4C-9C56-E7456830B0D1}" type="slidenum">
              <a:rPr lang="en-US" smtClean="0"/>
              <a:t>15</a:t>
            </a:fld>
            <a:endParaRPr lang="en-US" dirty="0"/>
          </a:p>
        </p:txBody>
      </p:sp>
    </p:spTree>
    <p:extLst>
      <p:ext uri="{BB962C8B-B14F-4D97-AF65-F5344CB8AC3E}">
        <p14:creationId xmlns:p14="http://schemas.microsoft.com/office/powerpoint/2010/main" val="3689578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16</a:t>
            </a:fld>
            <a:endParaRPr lang="en-US" dirty="0"/>
          </a:p>
        </p:txBody>
      </p:sp>
    </p:spTree>
    <p:extLst>
      <p:ext uri="{BB962C8B-B14F-4D97-AF65-F5344CB8AC3E}">
        <p14:creationId xmlns:p14="http://schemas.microsoft.com/office/powerpoint/2010/main" val="2194962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17</a:t>
            </a:fld>
            <a:endParaRPr lang="en-US" dirty="0"/>
          </a:p>
        </p:txBody>
      </p:sp>
    </p:spTree>
    <p:extLst>
      <p:ext uri="{BB962C8B-B14F-4D97-AF65-F5344CB8AC3E}">
        <p14:creationId xmlns:p14="http://schemas.microsoft.com/office/powerpoint/2010/main" val="111195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 Mouton – 10 to 15 minutes</a:t>
            </a:r>
          </a:p>
          <a:p>
            <a:endParaRPr lang="en-US" dirty="0"/>
          </a:p>
          <a:p>
            <a:r>
              <a:rPr lang="en-US" dirty="0"/>
              <a:t>Focus on how to use partners and which partners are the most valuable in an FRC/FAC.  Emphasize FCRT as a resource</a:t>
            </a:r>
          </a:p>
          <a:p>
            <a:endParaRPr lang="en-US" dirty="0"/>
          </a:p>
          <a:p>
            <a:r>
              <a:rPr lang="en-US" dirty="0"/>
              <a:t>Share any lessons learned from your experience at FRC/FACs across the nation</a:t>
            </a:r>
          </a:p>
        </p:txBody>
      </p:sp>
      <p:sp>
        <p:nvSpPr>
          <p:cNvPr id="4" name="Slide Number Placeholder 3"/>
          <p:cNvSpPr>
            <a:spLocks noGrp="1"/>
          </p:cNvSpPr>
          <p:nvPr>
            <p:ph type="sldNum" sz="quarter" idx="5"/>
          </p:nvPr>
        </p:nvSpPr>
        <p:spPr/>
        <p:txBody>
          <a:bodyPr/>
          <a:lstStyle/>
          <a:p>
            <a:fld id="{2EF84786-7B07-7A4C-9C56-E7456830B0D1}" type="slidenum">
              <a:rPr lang="en-US" smtClean="0"/>
              <a:t>18</a:t>
            </a:fld>
            <a:endParaRPr lang="en-US" dirty="0"/>
          </a:p>
        </p:txBody>
      </p:sp>
      <p:sp>
        <p:nvSpPr>
          <p:cNvPr id="5" name="TextBox 4">
            <a:extLst>
              <a:ext uri="{FF2B5EF4-FFF2-40B4-BE49-F238E27FC236}">
                <a16:creationId xmlns:a16="http://schemas.microsoft.com/office/drawing/2014/main" id="{184D7C56-350B-9B8D-448F-F53E9430B111}"/>
              </a:ext>
            </a:extLst>
          </p:cNvPr>
          <p:cNvSpPr txBox="1"/>
          <p:nvPr/>
        </p:nvSpPr>
        <p:spPr>
          <a:xfrm>
            <a:off x="4371975" y="2133600"/>
            <a:ext cx="879793" cy="369332"/>
          </a:xfrm>
          <a:prstGeom prst="rect">
            <a:avLst/>
          </a:prstGeom>
          <a:noFill/>
        </p:spPr>
        <p:txBody>
          <a:bodyPr wrap="none" rtlCol="0">
            <a:spAutoFit/>
          </a:bodyPr>
          <a:lstStyle/>
          <a:p>
            <a:r>
              <a:rPr lang="en-US" dirty="0"/>
              <a:t>Photo?</a:t>
            </a:r>
          </a:p>
        </p:txBody>
      </p:sp>
    </p:spTree>
    <p:extLst>
      <p:ext uri="{BB962C8B-B14F-4D97-AF65-F5344CB8AC3E}">
        <p14:creationId xmlns:p14="http://schemas.microsoft.com/office/powerpoint/2010/main" val="815518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 – 30  minutes</a:t>
            </a:r>
          </a:p>
        </p:txBody>
      </p:sp>
      <p:sp>
        <p:nvSpPr>
          <p:cNvPr id="4" name="Slide Number Placeholder 3"/>
          <p:cNvSpPr>
            <a:spLocks noGrp="1"/>
          </p:cNvSpPr>
          <p:nvPr>
            <p:ph type="sldNum" sz="quarter" idx="5"/>
          </p:nvPr>
        </p:nvSpPr>
        <p:spPr/>
        <p:txBody>
          <a:bodyPr/>
          <a:lstStyle/>
          <a:p>
            <a:fld id="{2EF84786-7B07-7A4C-9C56-E7456830B0D1}" type="slidenum">
              <a:rPr lang="en-US" smtClean="0"/>
              <a:t>20</a:t>
            </a:fld>
            <a:endParaRPr lang="en-US" dirty="0"/>
          </a:p>
        </p:txBody>
      </p:sp>
    </p:spTree>
    <p:extLst>
      <p:ext uri="{BB962C8B-B14F-4D97-AF65-F5344CB8AC3E}">
        <p14:creationId xmlns:p14="http://schemas.microsoft.com/office/powerpoint/2010/main" val="72761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will go first – 30 minutes</a:t>
            </a:r>
          </a:p>
        </p:txBody>
      </p:sp>
      <p:sp>
        <p:nvSpPr>
          <p:cNvPr id="4" name="Slide Number Placeholder 3"/>
          <p:cNvSpPr>
            <a:spLocks noGrp="1"/>
          </p:cNvSpPr>
          <p:nvPr>
            <p:ph type="sldNum" sz="quarter" idx="5"/>
          </p:nvPr>
        </p:nvSpPr>
        <p:spPr/>
        <p:txBody>
          <a:bodyPr/>
          <a:lstStyle/>
          <a:p>
            <a:fld id="{2EF84786-7B07-7A4C-9C56-E7456830B0D1}" type="slidenum">
              <a:rPr lang="en-US" smtClean="0"/>
              <a:t>2</a:t>
            </a:fld>
            <a:endParaRPr lang="en-US" dirty="0"/>
          </a:p>
        </p:txBody>
      </p:sp>
    </p:spTree>
    <p:extLst>
      <p:ext uri="{BB962C8B-B14F-4D97-AF65-F5344CB8AC3E}">
        <p14:creationId xmlns:p14="http://schemas.microsoft.com/office/powerpoint/2010/main" val="2600389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 the toolkit is on the COALITION WEBSITE – SEE LINK </a:t>
            </a:r>
          </a:p>
        </p:txBody>
      </p:sp>
      <p:sp>
        <p:nvSpPr>
          <p:cNvPr id="4" name="Slide Number Placeholder 3"/>
          <p:cNvSpPr>
            <a:spLocks noGrp="1"/>
          </p:cNvSpPr>
          <p:nvPr>
            <p:ph type="sldNum" sz="quarter" idx="5"/>
          </p:nvPr>
        </p:nvSpPr>
        <p:spPr/>
        <p:txBody>
          <a:bodyPr/>
          <a:lstStyle/>
          <a:p>
            <a:fld id="{2EF84786-7B07-7A4C-9C56-E7456830B0D1}" type="slidenum">
              <a:rPr lang="en-US" smtClean="0"/>
              <a:t>29</a:t>
            </a:fld>
            <a:endParaRPr lang="en-US" dirty="0"/>
          </a:p>
        </p:txBody>
      </p:sp>
    </p:spTree>
    <p:extLst>
      <p:ext uri="{BB962C8B-B14F-4D97-AF65-F5344CB8AC3E}">
        <p14:creationId xmlns:p14="http://schemas.microsoft.com/office/powerpoint/2010/main" val="2807060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 ask for any final questions</a:t>
            </a:r>
          </a:p>
        </p:txBody>
      </p:sp>
      <p:sp>
        <p:nvSpPr>
          <p:cNvPr id="4" name="Slide Number Placeholder 3"/>
          <p:cNvSpPr>
            <a:spLocks noGrp="1"/>
          </p:cNvSpPr>
          <p:nvPr>
            <p:ph type="sldNum" sz="quarter" idx="5"/>
          </p:nvPr>
        </p:nvSpPr>
        <p:spPr/>
        <p:txBody>
          <a:bodyPr/>
          <a:lstStyle/>
          <a:p>
            <a:fld id="{2EF84786-7B07-7A4C-9C56-E7456830B0D1}" type="slidenum">
              <a:rPr lang="en-US" smtClean="0"/>
              <a:t>30</a:t>
            </a:fld>
            <a:endParaRPr lang="en-US" dirty="0"/>
          </a:p>
        </p:txBody>
      </p:sp>
    </p:spTree>
    <p:extLst>
      <p:ext uri="{BB962C8B-B14F-4D97-AF65-F5344CB8AC3E}">
        <p14:creationId xmlns:p14="http://schemas.microsoft.com/office/powerpoint/2010/main" val="318385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3</a:t>
            </a:fld>
            <a:endParaRPr lang="en-US" dirty="0"/>
          </a:p>
        </p:txBody>
      </p:sp>
    </p:spTree>
    <p:extLst>
      <p:ext uri="{BB962C8B-B14F-4D97-AF65-F5344CB8AC3E}">
        <p14:creationId xmlns:p14="http://schemas.microsoft.com/office/powerpoint/2010/main" val="268098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4754-E9ED-6A7F-E23B-E9933197A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B9497-C046-0B99-076F-93EB17883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F6FD6-02C6-833E-F0FF-A3E4DC9728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2B1027-CAEC-E5FC-E0C9-68A575D96A72}"/>
              </a:ext>
            </a:extLst>
          </p:cNvPr>
          <p:cNvSpPr>
            <a:spLocks noGrp="1"/>
          </p:cNvSpPr>
          <p:nvPr>
            <p:ph type="sldNum" sz="quarter" idx="5"/>
          </p:nvPr>
        </p:nvSpPr>
        <p:spPr/>
        <p:txBody>
          <a:bodyPr/>
          <a:lstStyle/>
          <a:p>
            <a:fld id="{2EF84786-7B07-7A4C-9C56-E7456830B0D1}" type="slidenum">
              <a:rPr lang="en-US" smtClean="0"/>
              <a:t>4</a:t>
            </a:fld>
            <a:endParaRPr lang="en-US" dirty="0"/>
          </a:p>
        </p:txBody>
      </p:sp>
    </p:spTree>
    <p:extLst>
      <p:ext uri="{BB962C8B-B14F-4D97-AF65-F5344CB8AC3E}">
        <p14:creationId xmlns:p14="http://schemas.microsoft.com/office/powerpoint/2010/main" val="395220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Pulse, the initial family reunification center was set up at a hotel across the street from the trauma center.   Within a day, a Family Assistance Center was opened at a nearby senior center.  By Day 4, the numbers had increased to the point where the City moved this to Camping World Stadium, with 26 service providers assisting families.  The FAC remained open for weeks.  </a:t>
            </a:r>
          </a:p>
          <a:p>
            <a:endParaRPr lang="en-US" dirty="0"/>
          </a:p>
          <a:p>
            <a:r>
              <a:rPr lang="en-US" dirty="0"/>
              <a:t>Advance planning for family reunification is the key to success; otherwise local jurisdictions may quickly be overwhelmed in dealing with family members </a:t>
            </a:r>
          </a:p>
          <a:p>
            <a:endParaRPr lang="en-US" dirty="0"/>
          </a:p>
          <a:p>
            <a:r>
              <a:rPr lang="en-US" dirty="0"/>
              <a:t>While numbers may vary based on the incident, the best practice guidance is to plan for a ratio of 10 family members per victim.  In incidents involving children, the ratio may be even higher due to the vulnerability of children and the need to reunite them with custodial caregivers as quickly as possible</a:t>
            </a:r>
          </a:p>
          <a:p>
            <a:endParaRPr lang="en-US" dirty="0"/>
          </a:p>
          <a:p>
            <a:r>
              <a:rPr lang="en-US" dirty="0"/>
              <a:t>I think all involved in emergency management have accepted the new normal – it’s not a matter of if, it is a matter of when.  When a mass casualty occurs, an FRC plan is crucial.</a:t>
            </a:r>
          </a:p>
          <a:p>
            <a:endParaRPr lang="en-US" dirty="0"/>
          </a:p>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5</a:t>
            </a:fld>
            <a:endParaRPr lang="en-US" dirty="0"/>
          </a:p>
        </p:txBody>
      </p:sp>
    </p:spTree>
    <p:extLst>
      <p:ext uri="{BB962C8B-B14F-4D97-AF65-F5344CB8AC3E}">
        <p14:creationId xmlns:p14="http://schemas.microsoft.com/office/powerpoint/2010/main" val="245327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tool in the toolkit is a template which can be used by county or local jurisdictions to develop their plan.  The template contains:</a:t>
            </a:r>
          </a:p>
          <a:p>
            <a:pPr marL="171450" indent="-171450">
              <a:buFont typeface="Arial" panose="020B0604020202020204" pitchFamily="34" charset="0"/>
              <a:buChar char="•"/>
            </a:pPr>
            <a:r>
              <a:rPr lang="en-US" dirty="0"/>
              <a:t>Section 1 is a planning guideline, including purpose, scope, authorities, planning considerations and assumptions, plan development and maintenance, and training and exercises</a:t>
            </a:r>
          </a:p>
          <a:p>
            <a:pPr marL="171450" indent="-171450">
              <a:buFont typeface="Arial" panose="020B0604020202020204" pitchFamily="34" charset="0"/>
              <a:buChar char="•"/>
            </a:pPr>
            <a:r>
              <a:rPr lang="en-US" dirty="0"/>
              <a:t>Section 2 includes position checklists</a:t>
            </a:r>
          </a:p>
          <a:p>
            <a:pPr marL="171450" indent="-171450">
              <a:buFont typeface="Arial" panose="020B0604020202020204" pitchFamily="34" charset="0"/>
              <a:buChar char="•"/>
            </a:pPr>
            <a:r>
              <a:rPr lang="en-US" dirty="0"/>
              <a:t>Section 3 includes references, organizational charts, and sample layouts and forms</a:t>
            </a:r>
          </a:p>
          <a:p>
            <a:pPr marL="171450" indent="-171450">
              <a:buFont typeface="Arial" panose="020B0604020202020204" pitchFamily="34" charset="0"/>
              <a:buChar char="•"/>
            </a:pPr>
            <a:r>
              <a:rPr lang="en-US" dirty="0"/>
              <a:t>Section 4 includes information for jurisdictional appendices such as potential locations, participating agencies, equipment checklists, inventory, call center procedures and sample MOUs/MOAs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Eric – one note – patient tracking is still a problem in many jurisdictions.  We are actively working to implement Pulsara across Region 5.  This will aid family reunification efforts.</a:t>
            </a:r>
          </a:p>
          <a:p>
            <a:r>
              <a:rPr lang="en-US" dirty="0"/>
              <a:t> </a:t>
            </a:r>
          </a:p>
        </p:txBody>
      </p:sp>
      <p:sp>
        <p:nvSpPr>
          <p:cNvPr id="4" name="Slide Number Placeholder 3"/>
          <p:cNvSpPr>
            <a:spLocks noGrp="1"/>
          </p:cNvSpPr>
          <p:nvPr>
            <p:ph type="sldNum" sz="quarter" idx="5"/>
          </p:nvPr>
        </p:nvSpPr>
        <p:spPr/>
        <p:txBody>
          <a:bodyPr/>
          <a:lstStyle/>
          <a:p>
            <a:fld id="{2EF84786-7B07-7A4C-9C56-E7456830B0D1}" type="slidenum">
              <a:rPr lang="en-US" smtClean="0"/>
              <a:t>6</a:t>
            </a:fld>
            <a:endParaRPr lang="en-US" dirty="0"/>
          </a:p>
        </p:txBody>
      </p:sp>
    </p:spTree>
    <p:extLst>
      <p:ext uri="{BB962C8B-B14F-4D97-AF65-F5344CB8AC3E}">
        <p14:creationId xmlns:p14="http://schemas.microsoft.com/office/powerpoint/2010/main" val="409314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r>
              <a:rPr lang="en-US" dirty="0"/>
              <a:t>The team can be deployed upon request to quickly open an FRC/FAC, and help the jurisdiction until they can take over</a:t>
            </a:r>
          </a:p>
          <a:p>
            <a:endParaRPr lang="en-US" dirty="0"/>
          </a:p>
          <a:p>
            <a:r>
              <a:rPr lang="en-US" dirty="0"/>
              <a:t>The team exercised in 2022 at the Daytona International Airport. In an airline crash, the airline is responsible for the FRC/FAC, but it typically takes 8 to 12 hours for the airline to get this operational.  The response team worked with the airport to set up a family reunification center.  Lessons learned were simplifying the intake form, capturing a description of the survivor, assigning someone to ask questions and complete the form for the family/friends, ensuring there is a separate staging area for the media away from the FRC, and the need for security at the FRC.</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The team was requested following a tornado outbreak in November 2024.  While we were trying to roster the team, the mission was cancelled.  However, we realized that many of our experienced leaders had retired.  We are in the process of simplifying the rapid response plan, and recruiting/training new team members.</a:t>
            </a:r>
          </a:p>
          <a:p>
            <a:endParaRPr lang="en-US" dirty="0"/>
          </a:p>
          <a:p>
            <a:r>
              <a:rPr lang="en-US" dirty="0"/>
              <a:t>A valuable resource in setting up a team like this is the Florida Crisis Response Team.  Many of their team leaders have responded to FRCs/FACs across the nation, including Pulse, Sandy Hook, Los Vegan, Uvalde, and many others</a:t>
            </a:r>
          </a:p>
          <a:p>
            <a:endParaRPr lang="en-US" dirty="0"/>
          </a:p>
          <a:p>
            <a:r>
              <a:rPr lang="en-US" dirty="0"/>
              <a:t>The rapid response team is the second tool n the toolkit</a:t>
            </a:r>
          </a:p>
          <a:p>
            <a:endParaRPr lang="en-US" dirty="0"/>
          </a:p>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7</a:t>
            </a:fld>
            <a:endParaRPr lang="en-US" dirty="0"/>
          </a:p>
        </p:txBody>
      </p:sp>
    </p:spTree>
    <p:extLst>
      <p:ext uri="{BB962C8B-B14F-4D97-AF65-F5344CB8AC3E}">
        <p14:creationId xmlns:p14="http://schemas.microsoft.com/office/powerpoint/2010/main" val="4063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 you led this effort so you can speak to how important this is to hospitals and how the template can be used</a:t>
            </a:r>
          </a:p>
        </p:txBody>
      </p:sp>
      <p:sp>
        <p:nvSpPr>
          <p:cNvPr id="4" name="Slide Number Placeholder 3"/>
          <p:cNvSpPr>
            <a:spLocks noGrp="1"/>
          </p:cNvSpPr>
          <p:nvPr>
            <p:ph type="sldNum" sz="quarter" idx="5"/>
          </p:nvPr>
        </p:nvSpPr>
        <p:spPr/>
        <p:txBody>
          <a:bodyPr/>
          <a:lstStyle/>
          <a:p>
            <a:fld id="{2EF84786-7B07-7A4C-9C56-E7456830B0D1}" type="slidenum">
              <a:rPr lang="en-US" smtClean="0"/>
              <a:t>8</a:t>
            </a:fld>
            <a:endParaRPr lang="en-US" dirty="0"/>
          </a:p>
        </p:txBody>
      </p:sp>
    </p:spTree>
    <p:extLst>
      <p:ext uri="{BB962C8B-B14F-4D97-AF65-F5344CB8AC3E}">
        <p14:creationId xmlns:p14="http://schemas.microsoft.com/office/powerpoint/2010/main" val="350548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84786-7B07-7A4C-9C56-E7456830B0D1}" type="slidenum">
              <a:rPr lang="en-US" smtClean="0"/>
              <a:t>9</a:t>
            </a:fld>
            <a:endParaRPr lang="en-US" dirty="0"/>
          </a:p>
        </p:txBody>
      </p:sp>
    </p:spTree>
    <p:extLst>
      <p:ext uri="{BB962C8B-B14F-4D97-AF65-F5344CB8AC3E}">
        <p14:creationId xmlns:p14="http://schemas.microsoft.com/office/powerpoint/2010/main" val="2521761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2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5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7E43-C856-DD6E-3E9D-83EA6ED9C0BE}"/>
              </a:ext>
            </a:extLst>
          </p:cNvPr>
          <p:cNvSpPr>
            <a:spLocks noGrp="1"/>
          </p:cNvSpPr>
          <p:nvPr>
            <p:ph type="title" hasCustomPrompt="1"/>
          </p:nvPr>
        </p:nvSpPr>
        <p:spPr>
          <a:xfrm>
            <a:off x="1021394" y="1317617"/>
            <a:ext cx="4020971" cy="1657453"/>
          </a:xfrm>
        </p:spPr>
        <p:txBody>
          <a:bodyPr anchor="b" anchorCtr="0">
            <a:noAutofit/>
          </a:bodyPr>
          <a:lstStyle>
            <a:lvl1pPr>
              <a:defRPr sz="3200" b="1" i="0" baseline="0">
                <a:solidFill>
                  <a:schemeClr val="bg1"/>
                </a:solidFill>
                <a:latin typeface="Arial Black" panose="020B0604020202020204" pitchFamily="34" charset="0"/>
                <a:cs typeface="Arial Black" panose="020B0604020202020204" pitchFamily="34" charset="0"/>
              </a:defRPr>
            </a:lvl1pPr>
          </a:lstStyle>
          <a:p>
            <a:r>
              <a:rPr lang="en-US" dirty="0"/>
              <a:t>Add Presenter Name Here</a:t>
            </a:r>
          </a:p>
        </p:txBody>
      </p:sp>
      <p:sp>
        <p:nvSpPr>
          <p:cNvPr id="3" name="Rectangle 2">
            <a:extLst>
              <a:ext uri="{FF2B5EF4-FFF2-40B4-BE49-F238E27FC236}">
                <a16:creationId xmlns:a16="http://schemas.microsoft.com/office/drawing/2014/main" id="{C4E75EF9-DB98-5804-0ECA-FEEDAF3315AB}"/>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
            <a:extLst>
              <a:ext uri="{FF2B5EF4-FFF2-40B4-BE49-F238E27FC236}">
                <a16:creationId xmlns:a16="http://schemas.microsoft.com/office/drawing/2014/main" id="{0B2A4659-EB8D-FDDC-DC7F-9B2D92AC08E8}"/>
              </a:ext>
            </a:extLst>
          </p:cNvPr>
          <p:cNvSpPr>
            <a:spLocks noGrp="1"/>
          </p:cNvSpPr>
          <p:nvPr>
            <p:ph type="body" sz="half" idx="17" hasCustomPrompt="1"/>
          </p:nvPr>
        </p:nvSpPr>
        <p:spPr>
          <a:xfrm>
            <a:off x="1021394" y="3310033"/>
            <a:ext cx="3660024" cy="2014456"/>
          </a:xfrm>
        </p:spPr>
        <p:txBody>
          <a:bodyPr anchor="t" anchorCtr="0">
            <a:normAutofit/>
          </a:bodyPr>
          <a:lstStyle>
            <a:lvl1pPr marL="0" indent="0">
              <a:lnSpc>
                <a:spcPct val="100000"/>
              </a:lnSpc>
              <a:buNone/>
              <a:defRPr sz="1400" b="0" i="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nostrum d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8" name="Online Image Placeholder 7">
            <a:extLst>
              <a:ext uri="{FF2B5EF4-FFF2-40B4-BE49-F238E27FC236}">
                <a16:creationId xmlns:a16="http://schemas.microsoft.com/office/drawing/2014/main" id="{02F644E8-F03F-CDE1-9AFE-3B06F0A1CB61}"/>
              </a:ext>
            </a:extLst>
          </p:cNvPr>
          <p:cNvSpPr>
            <a:spLocks noGrp="1"/>
          </p:cNvSpPr>
          <p:nvPr>
            <p:ph type="clipArt" sz="quarter" idx="18"/>
          </p:nvPr>
        </p:nvSpPr>
        <p:spPr>
          <a:xfrm>
            <a:off x="7042642" y="903545"/>
            <a:ext cx="4352191" cy="5050910"/>
          </a:xfrm>
        </p:spPr>
        <p:txBody>
          <a:bodyPr/>
          <a:lstStyle/>
          <a:p>
            <a:endParaRPr lang="en-US" dirty="0"/>
          </a:p>
        </p:txBody>
      </p:sp>
      <p:sp>
        <p:nvSpPr>
          <p:cNvPr id="4" name="Rectangle 3">
            <a:extLst>
              <a:ext uri="{FF2B5EF4-FFF2-40B4-BE49-F238E27FC236}">
                <a16:creationId xmlns:a16="http://schemas.microsoft.com/office/drawing/2014/main" id="{D2681512-C84E-2B48-3CF6-A3FD96B95DEE}"/>
              </a:ext>
            </a:extLst>
          </p:cNvPr>
          <p:cNvSpPr/>
          <p:nvPr userDrawn="1"/>
        </p:nvSpPr>
        <p:spPr>
          <a:xfrm>
            <a:off x="6042452" y="0"/>
            <a:ext cx="107096" cy="6858000"/>
          </a:xfrm>
          <a:prstGeom prst="rect">
            <a:avLst/>
          </a:prstGeom>
          <a:solidFill>
            <a:srgbClr val="F532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17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A2CD1D-F9E9-B040-ED3D-AEDABF559C58}"/>
              </a:ext>
            </a:extLst>
          </p:cNvPr>
          <p:cNvSpPr>
            <a:spLocks noGrp="1"/>
          </p:cNvSpPr>
          <p:nvPr>
            <p:ph type="body" sz="half" idx="17" hasCustomPrompt="1"/>
          </p:nvPr>
        </p:nvSpPr>
        <p:spPr>
          <a:xfrm>
            <a:off x="838199" y="3836245"/>
            <a:ext cx="5174411" cy="2014456"/>
          </a:xfrm>
        </p:spPr>
        <p:txBody>
          <a:bodyPr anchor="t" anchorCtr="0">
            <a:normAutofit/>
          </a:bodyPr>
          <a:lstStyle>
            <a:lvl1pPr marL="0" indent="0">
              <a:lnSpc>
                <a:spcPct val="100000"/>
              </a:lnSpc>
              <a:buNone/>
              <a:defRPr sz="1400" b="0" i="0" baseline="0">
                <a:solidFill>
                  <a:srgbClr val="001E6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nostrum d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7" name="Text Placeholder 11">
            <a:extLst>
              <a:ext uri="{FF2B5EF4-FFF2-40B4-BE49-F238E27FC236}">
                <a16:creationId xmlns:a16="http://schemas.microsoft.com/office/drawing/2014/main" id="{79592A6A-6EB8-C549-D2B6-5773BF68B7E1}"/>
              </a:ext>
            </a:extLst>
          </p:cNvPr>
          <p:cNvSpPr>
            <a:spLocks noGrp="1"/>
          </p:cNvSpPr>
          <p:nvPr>
            <p:ph type="body" sz="quarter" idx="19" hasCustomPrompt="1"/>
          </p:nvPr>
        </p:nvSpPr>
        <p:spPr>
          <a:xfrm>
            <a:off x="838199" y="2511169"/>
            <a:ext cx="4887913" cy="1021171"/>
          </a:xfrm>
        </p:spPr>
        <p:txBody>
          <a:bodyPr/>
          <a:lstStyle>
            <a:lvl1pPr marL="0">
              <a:buFontTx/>
              <a:buNone/>
              <a:defRPr sz="3200" b="1" i="0" baseline="0">
                <a:solidFill>
                  <a:srgbClr val="001E64"/>
                </a:solidFill>
                <a:latin typeface="Arial Black" panose="020B0604020202020204" pitchFamily="34" charset="0"/>
              </a:defRPr>
            </a:lvl1pPr>
          </a:lstStyle>
          <a:p>
            <a:pPr lvl="0"/>
            <a:r>
              <a:rPr lang="en-US" dirty="0"/>
              <a:t>Lorem ipsum dolor sit </a:t>
            </a:r>
            <a:r>
              <a:rPr lang="en-US" dirty="0" err="1"/>
              <a:t>amet</a:t>
            </a:r>
            <a:endParaRPr lang="en-US" dirty="0"/>
          </a:p>
        </p:txBody>
      </p:sp>
      <p:sp>
        <p:nvSpPr>
          <p:cNvPr id="2" name="Title 1">
            <a:extLst>
              <a:ext uri="{FF2B5EF4-FFF2-40B4-BE49-F238E27FC236}">
                <a16:creationId xmlns:a16="http://schemas.microsoft.com/office/drawing/2014/main" id="{71323510-DA99-30F5-F0BE-3868F9A0C16F}"/>
              </a:ext>
            </a:extLst>
          </p:cNvPr>
          <p:cNvSpPr>
            <a:spLocks noGrp="1"/>
          </p:cNvSpPr>
          <p:nvPr>
            <p:ph type="title" hasCustomPrompt="1"/>
          </p:nvPr>
        </p:nvSpPr>
        <p:spPr>
          <a:xfrm>
            <a:off x="476296" y="288911"/>
            <a:ext cx="7769536" cy="526087"/>
          </a:xfrm>
        </p:spPr>
        <p:txBody>
          <a:bodyPr>
            <a:normAutofit/>
          </a:bodyPr>
          <a:lstStyle>
            <a:lvl1pPr>
              <a:defRPr sz="3600" baseline="0">
                <a:solidFill>
                  <a:srgbClr val="001E64"/>
                </a:solidFill>
              </a:defRPr>
            </a:lvl1pPr>
          </a:lstStyle>
          <a:p>
            <a:r>
              <a:rPr lang="en-US" dirty="0"/>
              <a:t>Click to edit the page title</a:t>
            </a:r>
          </a:p>
        </p:txBody>
      </p:sp>
      <p:sp>
        <p:nvSpPr>
          <p:cNvPr id="8" name="Rectangle 7">
            <a:extLst>
              <a:ext uri="{FF2B5EF4-FFF2-40B4-BE49-F238E27FC236}">
                <a16:creationId xmlns:a16="http://schemas.microsoft.com/office/drawing/2014/main" id="{E544BDEA-032E-8F14-7897-7A4155EC8E98}"/>
              </a:ext>
            </a:extLst>
          </p:cNvPr>
          <p:cNvSpPr/>
          <p:nvPr userDrawn="1"/>
        </p:nvSpPr>
        <p:spPr>
          <a:xfrm rot="5400000">
            <a:off x="6036346" y="-4595857"/>
            <a:ext cx="119310" cy="11239409"/>
          </a:xfrm>
          <a:prstGeom prst="rect">
            <a:avLst/>
          </a:prstGeom>
          <a:solidFill>
            <a:srgbClr val="00BE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0" dirty="0">
              <a:solidFill>
                <a:srgbClr val="001E64"/>
              </a:solidFill>
            </a:endParaRPr>
          </a:p>
        </p:txBody>
      </p:sp>
      <p:sp>
        <p:nvSpPr>
          <p:cNvPr id="9" name="Online Image Placeholder 7">
            <a:extLst>
              <a:ext uri="{FF2B5EF4-FFF2-40B4-BE49-F238E27FC236}">
                <a16:creationId xmlns:a16="http://schemas.microsoft.com/office/drawing/2014/main" id="{FD0E33DA-C7EC-443D-0895-8546C1C0457E}"/>
              </a:ext>
            </a:extLst>
          </p:cNvPr>
          <p:cNvSpPr>
            <a:spLocks noGrp="1"/>
          </p:cNvSpPr>
          <p:nvPr>
            <p:ph type="clipArt" sz="quarter" idx="18"/>
          </p:nvPr>
        </p:nvSpPr>
        <p:spPr>
          <a:xfrm>
            <a:off x="7042642" y="1484335"/>
            <a:ext cx="4352191" cy="4409474"/>
          </a:xfrm>
        </p:spPr>
        <p:txBody>
          <a:bodyPr/>
          <a:lstStyle/>
          <a:p>
            <a:endParaRPr lang="en-US" dirty="0"/>
          </a:p>
        </p:txBody>
      </p:sp>
    </p:spTree>
    <p:extLst>
      <p:ext uri="{BB962C8B-B14F-4D97-AF65-F5344CB8AC3E}">
        <p14:creationId xmlns:p14="http://schemas.microsoft.com/office/powerpoint/2010/main" val="115404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A2CD1D-F9E9-B040-ED3D-AEDABF559C58}"/>
              </a:ext>
            </a:extLst>
          </p:cNvPr>
          <p:cNvSpPr>
            <a:spLocks noGrp="1"/>
          </p:cNvSpPr>
          <p:nvPr>
            <p:ph type="body" sz="half" idx="17" hasCustomPrompt="1"/>
          </p:nvPr>
        </p:nvSpPr>
        <p:spPr>
          <a:xfrm>
            <a:off x="2202169" y="1832493"/>
            <a:ext cx="7787662" cy="4061315"/>
          </a:xfrm>
        </p:spPr>
        <p:txBody>
          <a:bodyPr anchor="t" anchorCtr="0">
            <a:normAutofit/>
          </a:bodyPr>
          <a:lstStyle>
            <a:lvl1pPr marL="0" indent="0">
              <a:lnSpc>
                <a:spcPct val="100000"/>
              </a:lnSpc>
              <a:buNone/>
              <a:defRPr sz="1800" b="0" i="0" baseline="0">
                <a:solidFill>
                  <a:srgbClr val="001E6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quis nostrum d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a:p>
            <a:pPr lvl="0"/>
            <a:endParaRPr lang="en-US" dirty="0"/>
          </a:p>
          <a:p>
            <a:pPr lvl="0"/>
            <a:r>
              <a:rPr lang="en-US" dirty="0" err="1"/>
              <a:t>Curabitur</a:t>
            </a:r>
            <a:r>
              <a:rPr lang="en-US" dirty="0"/>
              <a:t> nec </a:t>
            </a:r>
            <a:r>
              <a:rPr lang="en-US" dirty="0" err="1"/>
              <a:t>venenatis</a:t>
            </a:r>
            <a:r>
              <a:rPr lang="en-US" dirty="0"/>
              <a:t> diam. Donec </a:t>
            </a:r>
            <a:r>
              <a:rPr lang="en-US" dirty="0" err="1"/>
              <a:t>pellentesque</a:t>
            </a:r>
            <a:r>
              <a:rPr lang="en-US" dirty="0"/>
              <a:t> </a:t>
            </a:r>
            <a:r>
              <a:rPr lang="en-US" dirty="0" err="1"/>
              <a:t>metus</a:t>
            </a:r>
            <a:r>
              <a:rPr lang="en-US" dirty="0"/>
              <a:t> dolor, vitae </a:t>
            </a:r>
            <a:r>
              <a:rPr lang="en-US" dirty="0" err="1"/>
              <a:t>rutrum</a:t>
            </a:r>
            <a:r>
              <a:rPr lang="en-US" dirty="0"/>
              <a:t> </a:t>
            </a:r>
            <a:r>
              <a:rPr lang="en-US" dirty="0" err="1"/>
              <a:t>justo</a:t>
            </a:r>
            <a:r>
              <a:rPr lang="en-US" dirty="0"/>
              <a:t> </a:t>
            </a:r>
            <a:r>
              <a:rPr lang="en-US" dirty="0" err="1"/>
              <a:t>molestie</a:t>
            </a:r>
            <a:r>
              <a:rPr lang="en-US" dirty="0"/>
              <a:t> sit </a:t>
            </a:r>
            <a:r>
              <a:rPr lang="en-US" dirty="0" err="1"/>
              <a:t>amet</a:t>
            </a:r>
            <a:r>
              <a:rPr lang="en-US" dirty="0"/>
              <a:t>. </a:t>
            </a:r>
            <a:r>
              <a:rPr lang="en-US" dirty="0" err="1"/>
              <a:t>Vivamus</a:t>
            </a:r>
            <a:r>
              <a:rPr lang="en-US" dirty="0"/>
              <a:t> </a:t>
            </a:r>
            <a:r>
              <a:rPr lang="en-US" dirty="0" err="1"/>
              <a:t>laoreet</a:t>
            </a:r>
            <a:r>
              <a:rPr lang="en-US" dirty="0"/>
              <a:t> magna </a:t>
            </a:r>
            <a:r>
              <a:rPr lang="en-US" dirty="0" err="1"/>
              <a:t>risus</a:t>
            </a:r>
            <a:r>
              <a:rPr lang="en-US" dirty="0"/>
              <a:t>, </a:t>
            </a:r>
            <a:r>
              <a:rPr lang="en-US" dirty="0" err="1"/>
              <a:t>eget</a:t>
            </a:r>
            <a:r>
              <a:rPr lang="en-US" dirty="0"/>
              <a:t> </a:t>
            </a:r>
            <a:r>
              <a:rPr lang="en-US" dirty="0" err="1"/>
              <a:t>placerat</a:t>
            </a:r>
            <a:r>
              <a:rPr lang="en-US" dirty="0"/>
              <a:t> </a:t>
            </a:r>
            <a:r>
              <a:rPr lang="en-US" dirty="0" err="1"/>
              <a:t>sapien</a:t>
            </a:r>
            <a:r>
              <a:rPr lang="en-US" dirty="0"/>
              <a:t> </a:t>
            </a:r>
            <a:r>
              <a:rPr lang="en-US" dirty="0" err="1"/>
              <a:t>mollis</a:t>
            </a:r>
            <a:r>
              <a:rPr lang="en-US" dirty="0"/>
              <a:t> </a:t>
            </a:r>
            <a:r>
              <a:rPr lang="en-US" dirty="0" err="1"/>
              <a:t>ut.</a:t>
            </a:r>
            <a:r>
              <a:rPr lang="en-US" dirty="0"/>
              <a:t> Cras vestibulum </a:t>
            </a:r>
            <a:r>
              <a:rPr lang="en-US" dirty="0" err="1"/>
              <a:t>blandit</a:t>
            </a:r>
            <a:r>
              <a:rPr lang="en-US" dirty="0"/>
              <a:t> pulvinar. Duis </a:t>
            </a:r>
            <a:r>
              <a:rPr lang="en-US" dirty="0" err="1"/>
              <a:t>hendrerit</a:t>
            </a:r>
            <a:r>
              <a:rPr lang="en-US" dirty="0"/>
              <a:t> nisi non </a:t>
            </a:r>
            <a:r>
              <a:rPr lang="en-US" dirty="0" err="1"/>
              <a:t>nisl</a:t>
            </a:r>
            <a:r>
              <a:rPr lang="en-US" dirty="0"/>
              <a:t> cursus, quis </a:t>
            </a:r>
            <a:r>
              <a:rPr lang="en-US" dirty="0" err="1"/>
              <a:t>finibus</a:t>
            </a:r>
            <a:r>
              <a:rPr lang="en-US" dirty="0"/>
              <a:t> dolor pulvinar. Vestibulum </a:t>
            </a:r>
            <a:r>
              <a:rPr lang="en-US" dirty="0" err="1"/>
              <a:t>eget</a:t>
            </a:r>
            <a:r>
              <a:rPr lang="en-US" dirty="0"/>
              <a:t> </a:t>
            </a:r>
            <a:r>
              <a:rPr lang="en-US" dirty="0" err="1"/>
              <a:t>faucibus</a:t>
            </a:r>
            <a:r>
              <a:rPr lang="en-US" dirty="0"/>
              <a:t> nunc.</a:t>
            </a:r>
          </a:p>
        </p:txBody>
      </p:sp>
      <p:sp>
        <p:nvSpPr>
          <p:cNvPr id="2" name="Title 1">
            <a:extLst>
              <a:ext uri="{FF2B5EF4-FFF2-40B4-BE49-F238E27FC236}">
                <a16:creationId xmlns:a16="http://schemas.microsoft.com/office/drawing/2014/main" id="{BA728A56-1C4F-DC51-E936-523BDA642546}"/>
              </a:ext>
            </a:extLst>
          </p:cNvPr>
          <p:cNvSpPr>
            <a:spLocks noGrp="1"/>
          </p:cNvSpPr>
          <p:nvPr>
            <p:ph type="title" hasCustomPrompt="1"/>
          </p:nvPr>
        </p:nvSpPr>
        <p:spPr>
          <a:xfrm>
            <a:off x="476296" y="288911"/>
            <a:ext cx="7769536" cy="526087"/>
          </a:xfrm>
        </p:spPr>
        <p:txBody>
          <a:bodyPr>
            <a:normAutofit/>
          </a:bodyPr>
          <a:lstStyle>
            <a:lvl1pPr>
              <a:defRPr sz="3600" baseline="0">
                <a:solidFill>
                  <a:srgbClr val="001E64"/>
                </a:solidFill>
              </a:defRPr>
            </a:lvl1pPr>
          </a:lstStyle>
          <a:p>
            <a:r>
              <a:rPr lang="en-US" dirty="0"/>
              <a:t>Click to edit the page title</a:t>
            </a:r>
          </a:p>
        </p:txBody>
      </p:sp>
      <p:sp>
        <p:nvSpPr>
          <p:cNvPr id="6" name="Rectangle 5">
            <a:extLst>
              <a:ext uri="{FF2B5EF4-FFF2-40B4-BE49-F238E27FC236}">
                <a16:creationId xmlns:a16="http://schemas.microsoft.com/office/drawing/2014/main" id="{FC15B180-DA83-A9EF-B596-457478D542BE}"/>
              </a:ext>
            </a:extLst>
          </p:cNvPr>
          <p:cNvSpPr/>
          <p:nvPr userDrawn="1"/>
        </p:nvSpPr>
        <p:spPr>
          <a:xfrm rot="5400000">
            <a:off x="6036346" y="-4595857"/>
            <a:ext cx="119310" cy="11239409"/>
          </a:xfrm>
          <a:prstGeom prst="rect">
            <a:avLst/>
          </a:prstGeom>
          <a:solidFill>
            <a:srgbClr val="00BE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0" dirty="0">
              <a:solidFill>
                <a:srgbClr val="001E64"/>
              </a:solidFill>
            </a:endParaRPr>
          </a:p>
        </p:txBody>
      </p:sp>
    </p:spTree>
    <p:extLst>
      <p:ext uri="{BB962C8B-B14F-4D97-AF65-F5344CB8AC3E}">
        <p14:creationId xmlns:p14="http://schemas.microsoft.com/office/powerpoint/2010/main" val="400638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List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A2CD1D-F9E9-B040-ED3D-AEDABF559C58}"/>
              </a:ext>
            </a:extLst>
          </p:cNvPr>
          <p:cNvSpPr>
            <a:spLocks noGrp="1"/>
          </p:cNvSpPr>
          <p:nvPr>
            <p:ph type="body" sz="half" idx="17" hasCustomPrompt="1"/>
          </p:nvPr>
        </p:nvSpPr>
        <p:spPr>
          <a:xfrm>
            <a:off x="838199" y="3836245"/>
            <a:ext cx="5174411" cy="2014456"/>
          </a:xfrm>
        </p:spPr>
        <p:txBody>
          <a:bodyPr anchor="t" anchorCtr="0">
            <a:normAutofit/>
          </a:bodyPr>
          <a:lstStyle>
            <a:lvl1pPr marL="0" indent="0">
              <a:lnSpc>
                <a:spcPct val="100000"/>
              </a:lnSpc>
              <a:buSzPct val="100000"/>
              <a:buFont typeface="+mj-lt"/>
              <a:buAutoNum type="arabicPeriod"/>
              <a:defRPr sz="1400" b="0" i="0" baseline="0">
                <a:solidFill>
                  <a:srgbClr val="001E6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Lorem ipsum dolor sit </a:t>
            </a:r>
            <a:r>
              <a:rPr lang="en-US" dirty="0" err="1"/>
              <a:t>amet</a:t>
            </a:r>
            <a:r>
              <a:rPr lang="en-US" dirty="0"/>
              <a:t>, </a:t>
            </a:r>
            <a:r>
              <a:rPr lang="en-US" dirty="0" err="1"/>
              <a:t>adipiscing</a:t>
            </a:r>
            <a:r>
              <a:rPr lang="en-US" dirty="0"/>
              <a:t>.</a:t>
            </a:r>
          </a:p>
          <a:p>
            <a:pPr lvl="0"/>
            <a:r>
              <a:rPr lang="en-US" dirty="0"/>
              <a:t> Diam </a:t>
            </a:r>
            <a:r>
              <a:rPr lang="en-US" dirty="0" err="1"/>
              <a:t>nonummy</a:t>
            </a:r>
            <a:r>
              <a:rPr lang="en-US" dirty="0"/>
              <a:t> </a:t>
            </a:r>
            <a:r>
              <a:rPr lang="en-US" dirty="0" err="1"/>
              <a:t>nibh</a:t>
            </a:r>
            <a:r>
              <a:rPr lang="en-US" dirty="0"/>
              <a:t> </a:t>
            </a:r>
            <a:r>
              <a:rPr lang="en-US" dirty="0" err="1"/>
              <a:t>euismod</a:t>
            </a:r>
            <a:r>
              <a:rPr lang="en-US" dirty="0"/>
              <a:t>. </a:t>
            </a:r>
          </a:p>
          <a:p>
            <a:pPr lvl="0"/>
            <a:r>
              <a:rPr lang="en-US" dirty="0"/>
              <a:t> Lorem ipsum dolor sit </a:t>
            </a:r>
            <a:r>
              <a:rPr lang="en-US" dirty="0" err="1"/>
              <a:t>amet</a:t>
            </a:r>
            <a:r>
              <a:rPr lang="en-US" dirty="0"/>
              <a:t>.</a:t>
            </a:r>
          </a:p>
          <a:p>
            <a:pPr lvl="0"/>
            <a:r>
              <a:rPr lang="en-US" dirty="0"/>
              <a:t> Magna </a:t>
            </a:r>
            <a:r>
              <a:rPr lang="en-US" dirty="0" err="1"/>
              <a:t>aliquam</a:t>
            </a:r>
            <a:r>
              <a:rPr lang="en-US" dirty="0"/>
              <a:t> </a:t>
            </a:r>
            <a:r>
              <a:rPr lang="en-US" dirty="0" err="1"/>
              <a:t>erat</a:t>
            </a:r>
            <a:r>
              <a:rPr lang="en-US" dirty="0"/>
              <a:t> </a:t>
            </a:r>
            <a:r>
              <a:rPr lang="en-US" dirty="0" err="1"/>
              <a:t>volutpat</a:t>
            </a:r>
            <a:r>
              <a:rPr lang="en-US" dirty="0"/>
              <a:t>. </a:t>
            </a:r>
          </a:p>
          <a:p>
            <a:pPr lvl="0"/>
            <a:r>
              <a:rPr lang="en-US" dirty="0"/>
              <a:t> Ut </a:t>
            </a:r>
            <a:r>
              <a:rPr lang="en-US" dirty="0" err="1"/>
              <a:t>wisi</a:t>
            </a:r>
            <a:r>
              <a:rPr lang="en-US" dirty="0"/>
              <a:t> </a:t>
            </a:r>
            <a:r>
              <a:rPr lang="en-US" dirty="0" err="1"/>
              <a:t>enim</a:t>
            </a:r>
            <a:r>
              <a:rPr lang="en-US" dirty="0"/>
              <a:t> ad minim </a:t>
            </a:r>
            <a:r>
              <a:rPr lang="en-US" dirty="0" err="1"/>
              <a:t>veniam</a:t>
            </a:r>
            <a:r>
              <a:rPr lang="en-US" dirty="0"/>
              <a:t>.</a:t>
            </a:r>
          </a:p>
          <a:p>
            <a:pPr lvl="0"/>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2" name="Text Placeholder 11">
            <a:extLst>
              <a:ext uri="{FF2B5EF4-FFF2-40B4-BE49-F238E27FC236}">
                <a16:creationId xmlns:a16="http://schemas.microsoft.com/office/drawing/2014/main" id="{A75F32B5-E0B7-FAD8-5321-56E0E9FDA7EC}"/>
              </a:ext>
            </a:extLst>
          </p:cNvPr>
          <p:cNvSpPr>
            <a:spLocks noGrp="1"/>
          </p:cNvSpPr>
          <p:nvPr>
            <p:ph type="body" sz="quarter" idx="19" hasCustomPrompt="1"/>
          </p:nvPr>
        </p:nvSpPr>
        <p:spPr>
          <a:xfrm>
            <a:off x="838199" y="2511169"/>
            <a:ext cx="4887913" cy="1021171"/>
          </a:xfrm>
        </p:spPr>
        <p:txBody>
          <a:bodyPr/>
          <a:lstStyle>
            <a:lvl1pPr marL="0">
              <a:buFontTx/>
              <a:buNone/>
              <a:defRPr sz="3200" b="1" i="0" baseline="0">
                <a:solidFill>
                  <a:srgbClr val="001E64"/>
                </a:solidFill>
                <a:latin typeface="Arial Black" panose="020B0604020202020204" pitchFamily="34" charset="0"/>
              </a:defRPr>
            </a:lvl1pPr>
          </a:lstStyle>
          <a:p>
            <a:pPr lvl="0"/>
            <a:r>
              <a:rPr lang="en-US" dirty="0"/>
              <a:t>Lorem ipsum dolor sit </a:t>
            </a:r>
            <a:r>
              <a:rPr lang="en-US" dirty="0" err="1"/>
              <a:t>amet</a:t>
            </a:r>
            <a:endParaRPr lang="en-US" dirty="0"/>
          </a:p>
        </p:txBody>
      </p:sp>
      <p:sp>
        <p:nvSpPr>
          <p:cNvPr id="2" name="Title 1">
            <a:extLst>
              <a:ext uri="{FF2B5EF4-FFF2-40B4-BE49-F238E27FC236}">
                <a16:creationId xmlns:a16="http://schemas.microsoft.com/office/drawing/2014/main" id="{E26134FB-67B3-16BA-2CD1-69D7F805F040}"/>
              </a:ext>
            </a:extLst>
          </p:cNvPr>
          <p:cNvSpPr>
            <a:spLocks noGrp="1"/>
          </p:cNvSpPr>
          <p:nvPr>
            <p:ph type="title" hasCustomPrompt="1"/>
          </p:nvPr>
        </p:nvSpPr>
        <p:spPr>
          <a:xfrm>
            <a:off x="476296" y="288911"/>
            <a:ext cx="7769536" cy="526087"/>
          </a:xfrm>
        </p:spPr>
        <p:txBody>
          <a:bodyPr>
            <a:normAutofit/>
          </a:bodyPr>
          <a:lstStyle>
            <a:lvl1pPr>
              <a:defRPr sz="3600" baseline="0">
                <a:solidFill>
                  <a:srgbClr val="001E64"/>
                </a:solidFill>
              </a:defRPr>
            </a:lvl1pPr>
          </a:lstStyle>
          <a:p>
            <a:r>
              <a:rPr lang="en-US" dirty="0"/>
              <a:t>Click to edit the page title</a:t>
            </a:r>
          </a:p>
        </p:txBody>
      </p:sp>
      <p:sp>
        <p:nvSpPr>
          <p:cNvPr id="7" name="Rectangle 6">
            <a:extLst>
              <a:ext uri="{FF2B5EF4-FFF2-40B4-BE49-F238E27FC236}">
                <a16:creationId xmlns:a16="http://schemas.microsoft.com/office/drawing/2014/main" id="{EFE93B3F-2388-EB56-57B3-E227AB2909F6}"/>
              </a:ext>
            </a:extLst>
          </p:cNvPr>
          <p:cNvSpPr/>
          <p:nvPr userDrawn="1"/>
        </p:nvSpPr>
        <p:spPr>
          <a:xfrm rot="5400000">
            <a:off x="6036346" y="-4595857"/>
            <a:ext cx="119310" cy="11239409"/>
          </a:xfrm>
          <a:prstGeom prst="rect">
            <a:avLst/>
          </a:prstGeom>
          <a:solidFill>
            <a:srgbClr val="00BE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0" dirty="0">
              <a:solidFill>
                <a:srgbClr val="001E64"/>
              </a:solidFill>
            </a:endParaRPr>
          </a:p>
        </p:txBody>
      </p:sp>
      <p:sp>
        <p:nvSpPr>
          <p:cNvPr id="8" name="Online Image Placeholder 7">
            <a:extLst>
              <a:ext uri="{FF2B5EF4-FFF2-40B4-BE49-F238E27FC236}">
                <a16:creationId xmlns:a16="http://schemas.microsoft.com/office/drawing/2014/main" id="{F7C4907D-FEEC-31C3-CB85-E6329DFEBFDE}"/>
              </a:ext>
            </a:extLst>
          </p:cNvPr>
          <p:cNvSpPr>
            <a:spLocks noGrp="1"/>
          </p:cNvSpPr>
          <p:nvPr>
            <p:ph type="clipArt" sz="quarter" idx="18"/>
          </p:nvPr>
        </p:nvSpPr>
        <p:spPr>
          <a:xfrm>
            <a:off x="7042642" y="1484335"/>
            <a:ext cx="4352191" cy="4409474"/>
          </a:xfrm>
        </p:spPr>
        <p:txBody>
          <a:bodyPr/>
          <a:lstStyle/>
          <a:p>
            <a:endParaRPr lang="en-US" dirty="0"/>
          </a:p>
        </p:txBody>
      </p:sp>
    </p:spTree>
    <p:extLst>
      <p:ext uri="{BB962C8B-B14F-4D97-AF65-F5344CB8AC3E}">
        <p14:creationId xmlns:p14="http://schemas.microsoft.com/office/powerpoint/2010/main" val="168900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615FC5-605D-4244-124A-EDFDC833D091}"/>
              </a:ext>
            </a:extLst>
          </p:cNvPr>
          <p:cNvSpPr txBox="1"/>
          <p:nvPr userDrawn="1"/>
        </p:nvSpPr>
        <p:spPr>
          <a:xfrm>
            <a:off x="526430" y="2790048"/>
            <a:ext cx="11139140" cy="1246495"/>
          </a:xfrm>
          <a:prstGeom prst="rect">
            <a:avLst/>
          </a:prstGeom>
          <a:noFill/>
        </p:spPr>
        <p:txBody>
          <a:bodyPr wrap="square" rtlCol="0">
            <a:spAutoFit/>
          </a:bodyPr>
          <a:lstStyle/>
          <a:p>
            <a:pPr algn="ctr"/>
            <a:r>
              <a:rPr lang="en-US" sz="7500" kern="10000" spc="0" baseline="0" dirty="0">
                <a:solidFill>
                  <a:schemeClr val="bg1"/>
                </a:solidFill>
                <a:latin typeface="+mj-lt"/>
              </a:rPr>
              <a:t>Thank You</a:t>
            </a:r>
          </a:p>
        </p:txBody>
      </p:sp>
    </p:spTree>
    <p:extLst>
      <p:ext uri="{BB962C8B-B14F-4D97-AF65-F5344CB8AC3E}">
        <p14:creationId xmlns:p14="http://schemas.microsoft.com/office/powerpoint/2010/main" val="274723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D7A9C5-B775-AF57-B9A2-6BD39F4FA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83F05-8FF0-430E-9C13-1E8ABCC69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FE92B-1B46-1989-4CF2-1A9E02BFE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226B87-64F8-4C47-BA06-8A17A27D15A6}" type="datetimeFigureOut">
              <a:rPr lang="en-US" smtClean="0"/>
              <a:t>5/15/2026</a:t>
            </a:fld>
            <a:endParaRPr lang="en-US" dirty="0"/>
          </a:p>
        </p:txBody>
      </p:sp>
      <p:sp>
        <p:nvSpPr>
          <p:cNvPr id="5" name="Footer Placeholder 4">
            <a:extLst>
              <a:ext uri="{FF2B5EF4-FFF2-40B4-BE49-F238E27FC236}">
                <a16:creationId xmlns:a16="http://schemas.microsoft.com/office/drawing/2014/main" id="{545EE851-B64A-18FD-D057-F53190FD35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8CA9F5B-E22A-9DA4-74C2-4DD94A2F96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B15B96-9D44-E948-BAAD-400FC6175094}" type="slidenum">
              <a:rPr lang="en-US" smtClean="0"/>
              <a:t>‹#›</a:t>
            </a:fld>
            <a:endParaRPr lang="en-US" dirty="0"/>
          </a:p>
        </p:txBody>
      </p:sp>
    </p:spTree>
    <p:extLst>
      <p:ext uri="{BB962C8B-B14F-4D97-AF65-F5344CB8AC3E}">
        <p14:creationId xmlns:p14="http://schemas.microsoft.com/office/powerpoint/2010/main" val="118005305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4" r:id="rId3"/>
    <p:sldLayoutId id="2147483681" r:id="rId4"/>
    <p:sldLayoutId id="2147483683" r:id="rId5"/>
    <p:sldLayoutId id="2147483682"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centralfladisaster.org/_files/ugd/8d7960_5717ff85c7dd432cb46a1ab7a497e716.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entralfladisaster.org/_files/ugd/8d7960_5717ff85c7dd432cb46a1ab7a497e716.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3085BD-D3AE-4E18-F302-0F1CCEC210BE}"/>
              </a:ext>
            </a:extLst>
          </p:cNvPr>
          <p:cNvSpPr txBox="1">
            <a:spLocks/>
          </p:cNvSpPr>
          <p:nvPr/>
        </p:nvSpPr>
        <p:spPr>
          <a:xfrm>
            <a:off x="541281" y="2288737"/>
            <a:ext cx="7224423" cy="13662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chemeClr val="bg1"/>
                </a:solidFill>
                <a:latin typeface="Arial Black" panose="020B0604020202020204" pitchFamily="34" charset="0"/>
                <a:cs typeface="Arial Black" panose="020B0604020202020204" pitchFamily="34" charset="0"/>
              </a:rPr>
              <a:t>Family Reunification</a:t>
            </a:r>
          </a:p>
        </p:txBody>
      </p:sp>
      <p:sp>
        <p:nvSpPr>
          <p:cNvPr id="4" name="Subtitle 2">
            <a:extLst>
              <a:ext uri="{FF2B5EF4-FFF2-40B4-BE49-F238E27FC236}">
                <a16:creationId xmlns:a16="http://schemas.microsoft.com/office/drawing/2014/main" id="{BBC5D1F0-5570-5556-8745-5415E0FB0BFD}"/>
              </a:ext>
            </a:extLst>
          </p:cNvPr>
          <p:cNvSpPr txBox="1">
            <a:spLocks/>
          </p:cNvSpPr>
          <p:nvPr/>
        </p:nvSpPr>
        <p:spPr>
          <a:xfrm>
            <a:off x="541281" y="3729420"/>
            <a:ext cx="6109607" cy="864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Arial" panose="020B0604020202020204" pitchFamily="34" charset="0"/>
              <a:buNone/>
            </a:pPr>
            <a:r>
              <a:rPr lang="en-US" dirty="0">
                <a:solidFill>
                  <a:schemeClr val="bg1"/>
                </a:solidFill>
                <a:latin typeface="Arial" panose="020B0604020202020204" pitchFamily="34" charset="0"/>
                <a:cs typeface="Arial" panose="020B0604020202020204" pitchFamily="34" charset="0"/>
              </a:rPr>
              <a:t>Leveraging Tools and Partnerships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for Success</a:t>
            </a:r>
          </a:p>
        </p:txBody>
      </p:sp>
      <p:sp>
        <p:nvSpPr>
          <p:cNvPr id="5" name="Subtitle 2">
            <a:extLst>
              <a:ext uri="{FF2B5EF4-FFF2-40B4-BE49-F238E27FC236}">
                <a16:creationId xmlns:a16="http://schemas.microsoft.com/office/drawing/2014/main" id="{3052A1D0-8B0F-3B53-A0C0-5A7629E0BE32}"/>
              </a:ext>
            </a:extLst>
          </p:cNvPr>
          <p:cNvSpPr txBox="1">
            <a:spLocks/>
          </p:cNvSpPr>
          <p:nvPr/>
        </p:nvSpPr>
        <p:spPr>
          <a:xfrm>
            <a:off x="626350" y="1657153"/>
            <a:ext cx="4014952" cy="2342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chemeClr val="bg1"/>
                </a:solidFill>
                <a:latin typeface="Arial" panose="020B0604020202020204" pitchFamily="34" charset="0"/>
                <a:cs typeface="Arial" panose="020B0604020202020204" pitchFamily="34" charset="0"/>
              </a:rPr>
              <a:t>June 2, 2026 – 1:30 to 3:00 PM</a:t>
            </a:r>
          </a:p>
        </p:txBody>
      </p:sp>
      <p:pic>
        <p:nvPicPr>
          <p:cNvPr id="6" name="Picture 5">
            <a:extLst>
              <a:ext uri="{FF2B5EF4-FFF2-40B4-BE49-F238E27FC236}">
                <a16:creationId xmlns:a16="http://schemas.microsoft.com/office/drawing/2014/main" id="{1C19CD8F-6FE6-A98F-02D0-6BA926C9A653}"/>
              </a:ext>
            </a:extLst>
          </p:cNvPr>
          <p:cNvPicPr>
            <a:picLocks noChangeAspect="1"/>
          </p:cNvPicPr>
          <p:nvPr/>
        </p:nvPicPr>
        <p:blipFill>
          <a:blip r:embed="rId3"/>
          <a:stretch>
            <a:fillRect/>
          </a:stretch>
        </p:blipFill>
        <p:spPr>
          <a:xfrm>
            <a:off x="626350" y="5108709"/>
            <a:ext cx="3527142" cy="1110448"/>
          </a:xfrm>
          <a:prstGeom prst="rect">
            <a:avLst/>
          </a:prstGeom>
        </p:spPr>
      </p:pic>
    </p:spTree>
    <p:extLst>
      <p:ext uri="{BB962C8B-B14F-4D97-AF65-F5344CB8AC3E}">
        <p14:creationId xmlns:p14="http://schemas.microsoft.com/office/powerpoint/2010/main" val="179064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A73CC-598B-0E2B-CECD-AF48376A5D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1FD19C-9F93-F5CE-84A6-B3660F897818}"/>
              </a:ext>
            </a:extLst>
          </p:cNvPr>
          <p:cNvSpPr>
            <a:spLocks noGrp="1"/>
          </p:cNvSpPr>
          <p:nvPr>
            <p:ph type="body" sz="half" idx="17"/>
          </p:nvPr>
        </p:nvSpPr>
        <p:spPr>
          <a:xfrm>
            <a:off x="711113" y="2836206"/>
            <a:ext cx="5174411" cy="3354732"/>
          </a:xfrm>
        </p:spPr>
        <p:txBody>
          <a:bodyPr>
            <a:normAutofit lnSpcReduction="10000"/>
          </a:bodyPr>
          <a:lstStyle/>
          <a:p>
            <a:pPr marL="285750" indent="-285750">
              <a:buFont typeface="Arial" panose="020B0604020202020204" pitchFamily="34" charset="0"/>
              <a:buChar char="•"/>
            </a:pPr>
            <a:r>
              <a:rPr lang="en-US" sz="1800" dirty="0"/>
              <a:t>CFDMC developed an FRC/FAC tabletop and held a tabletop design review meeting with partners in May 2023 to vet the tabletop materials</a:t>
            </a:r>
            <a:br>
              <a:rPr lang="en-US" sz="1800" dirty="0"/>
            </a:br>
            <a:endParaRPr lang="en-US" sz="1800" dirty="0"/>
          </a:p>
          <a:p>
            <a:pPr marL="285750" indent="-285750">
              <a:buFont typeface="Arial" panose="020B0604020202020204" pitchFamily="34" charset="0"/>
              <a:buChar char="•"/>
            </a:pPr>
            <a:r>
              <a:rPr lang="en-US" sz="1800" dirty="0"/>
              <a:t>CFDMC will facilitate a tabletop in any of our region’s counties upon request</a:t>
            </a:r>
            <a:br>
              <a:rPr lang="en-US" sz="1800" dirty="0"/>
            </a:br>
            <a:endParaRPr lang="en-US" sz="1800" dirty="0"/>
          </a:p>
          <a:p>
            <a:pPr marL="285750" indent="-285750">
              <a:buFont typeface="Arial" panose="020B0604020202020204" pitchFamily="34" charset="0"/>
              <a:buChar char="•"/>
            </a:pPr>
            <a:r>
              <a:rPr lang="en-US" sz="1800" dirty="0"/>
              <a:t>The toolkit tabletop materials in the toolkit can be customized to your jurisdiction, your scenario, etc. </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4FA2F2D4-8C98-8969-7D9F-A8C82762F254}"/>
              </a:ext>
            </a:extLst>
          </p:cNvPr>
          <p:cNvSpPr>
            <a:spLocks noGrp="1"/>
          </p:cNvSpPr>
          <p:nvPr>
            <p:ph type="body" sz="quarter" idx="19"/>
          </p:nvPr>
        </p:nvSpPr>
        <p:spPr>
          <a:xfrm>
            <a:off x="667385" y="1815036"/>
            <a:ext cx="4887913" cy="1021171"/>
          </a:xfrm>
        </p:spPr>
        <p:txBody>
          <a:bodyPr>
            <a:normAutofit fontScale="70000" lnSpcReduction="20000"/>
          </a:bodyPr>
          <a:lstStyle/>
          <a:p>
            <a:r>
              <a:rPr lang="en-US" dirty="0"/>
              <a:t>Ready to get started?  A tabletop is a great way to bring all the partners together </a:t>
            </a:r>
          </a:p>
        </p:txBody>
      </p:sp>
      <p:sp>
        <p:nvSpPr>
          <p:cNvPr id="4" name="Title 3">
            <a:extLst>
              <a:ext uri="{FF2B5EF4-FFF2-40B4-BE49-F238E27FC236}">
                <a16:creationId xmlns:a16="http://schemas.microsoft.com/office/drawing/2014/main" id="{35872143-B364-EFDD-DE10-66EF9CADE3D5}"/>
              </a:ext>
            </a:extLst>
          </p:cNvPr>
          <p:cNvSpPr>
            <a:spLocks noGrp="1"/>
          </p:cNvSpPr>
          <p:nvPr>
            <p:ph type="title"/>
          </p:nvPr>
        </p:nvSpPr>
        <p:spPr/>
        <p:txBody>
          <a:bodyPr>
            <a:normAutofit fontScale="90000"/>
          </a:bodyPr>
          <a:lstStyle/>
          <a:p>
            <a:r>
              <a:rPr lang="en-US" dirty="0"/>
              <a:t>Tabletop Template</a:t>
            </a:r>
          </a:p>
        </p:txBody>
      </p:sp>
      <p:pic>
        <p:nvPicPr>
          <p:cNvPr id="6" name="Picture 5">
            <a:extLst>
              <a:ext uri="{FF2B5EF4-FFF2-40B4-BE49-F238E27FC236}">
                <a16:creationId xmlns:a16="http://schemas.microsoft.com/office/drawing/2014/main" id="{B4EE2945-76FA-FBCD-2849-F05A242B5E03}"/>
              </a:ext>
            </a:extLst>
          </p:cNvPr>
          <p:cNvPicPr>
            <a:picLocks noChangeAspect="1"/>
          </p:cNvPicPr>
          <p:nvPr/>
        </p:nvPicPr>
        <p:blipFill>
          <a:blip r:embed="rId3"/>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20E0A2D0-4BC2-8469-5CB2-B184CA4DAF04}"/>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4</a:t>
            </a:r>
            <a:endParaRPr lang="en-US" dirty="0">
              <a:solidFill>
                <a:schemeClr val="bg1"/>
              </a:solidFill>
              <a:latin typeface="+mj-lt"/>
            </a:endParaRPr>
          </a:p>
        </p:txBody>
      </p:sp>
      <p:pic>
        <p:nvPicPr>
          <p:cNvPr id="3074" name="Picture 2" descr="The Value of a Table-Top Exercise ...">
            <a:extLst>
              <a:ext uri="{FF2B5EF4-FFF2-40B4-BE49-F238E27FC236}">
                <a16:creationId xmlns:a16="http://schemas.microsoft.com/office/drawing/2014/main" id="{54E084D6-D849-A63F-DEC9-7E0415DCADE4}"/>
              </a:ext>
            </a:extLst>
          </p:cNvPr>
          <p:cNvPicPr>
            <a:picLocks noGrp="1" noChangeAspect="1" noChangeArrowheads="1"/>
          </p:cNvPicPr>
          <p:nvPr>
            <p:ph type="clipArt" sz="quarter" idx="18"/>
          </p:nvPr>
        </p:nvPicPr>
        <p:blipFill>
          <a:blip r:embed="rId4">
            <a:extLst>
              <a:ext uri="{28A0092B-C50C-407E-A947-70E740481C1C}">
                <a14:useLocalDpi xmlns:a14="http://schemas.microsoft.com/office/drawing/2010/main" val="0"/>
              </a:ext>
            </a:extLst>
          </a:blip>
          <a:srcRect/>
          <a:stretch>
            <a:fillRect/>
          </a:stretch>
        </p:blipFill>
        <p:spPr bwMode="auto">
          <a:xfrm>
            <a:off x="6925457" y="1640439"/>
            <a:ext cx="3850430" cy="28841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0DC0B5-D604-8D7C-D2A9-2F0B387E79FE}"/>
              </a:ext>
            </a:extLst>
          </p:cNvPr>
          <p:cNvSpPr txBox="1"/>
          <p:nvPr/>
        </p:nvSpPr>
        <p:spPr>
          <a:xfrm>
            <a:off x="6306477" y="4691473"/>
            <a:ext cx="5463150" cy="646331"/>
          </a:xfrm>
          <a:prstGeom prst="rect">
            <a:avLst/>
          </a:prstGeom>
          <a:noFill/>
        </p:spPr>
        <p:txBody>
          <a:bodyPr wrap="square">
            <a:spAutoFit/>
          </a:bodyPr>
          <a:lstStyle/>
          <a:p>
            <a:pPr algn="ctr"/>
            <a:r>
              <a:rPr lang="en-US" b="1" dirty="0">
                <a:solidFill>
                  <a:srgbClr val="002060"/>
                </a:solidFill>
              </a:rPr>
              <a:t>The FRC Tabletop is the fifth tool</a:t>
            </a:r>
            <a:br>
              <a:rPr lang="en-US" b="1" dirty="0">
                <a:solidFill>
                  <a:srgbClr val="002060"/>
                </a:solidFill>
              </a:rPr>
            </a:br>
            <a:r>
              <a:rPr lang="en-US" b="1" dirty="0">
                <a:solidFill>
                  <a:srgbClr val="002060"/>
                </a:solidFill>
              </a:rPr>
              <a:t>in the CFDMC FRC/FAC Toolkit</a:t>
            </a:r>
          </a:p>
        </p:txBody>
      </p:sp>
    </p:spTree>
    <p:extLst>
      <p:ext uri="{BB962C8B-B14F-4D97-AF65-F5344CB8AC3E}">
        <p14:creationId xmlns:p14="http://schemas.microsoft.com/office/powerpoint/2010/main" val="213485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0 Unanswerable Questions That Will ...">
            <a:extLst>
              <a:ext uri="{FF2B5EF4-FFF2-40B4-BE49-F238E27FC236}">
                <a16:creationId xmlns:a16="http://schemas.microsoft.com/office/drawing/2014/main" id="{EEF52278-0209-2A95-7E5C-8ADED6879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933" y="1828801"/>
            <a:ext cx="4763007" cy="3567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0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0CB84-9B56-B359-F60E-F388919F8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A21E7-D170-E949-C0BA-7B3A12C52714}"/>
              </a:ext>
            </a:extLst>
          </p:cNvPr>
          <p:cNvSpPr>
            <a:spLocks noGrp="1"/>
          </p:cNvSpPr>
          <p:nvPr>
            <p:ph type="title"/>
          </p:nvPr>
        </p:nvSpPr>
        <p:spPr/>
        <p:txBody>
          <a:bodyPr/>
          <a:lstStyle/>
          <a:p>
            <a:r>
              <a:rPr lang="en-US" dirty="0"/>
              <a:t>Sandy Lanier</a:t>
            </a:r>
          </a:p>
        </p:txBody>
      </p:sp>
      <p:sp>
        <p:nvSpPr>
          <p:cNvPr id="3" name="Text Placeholder 2">
            <a:extLst>
              <a:ext uri="{FF2B5EF4-FFF2-40B4-BE49-F238E27FC236}">
                <a16:creationId xmlns:a16="http://schemas.microsoft.com/office/drawing/2014/main" id="{47148151-2BA9-B3EE-264E-A8D5D7CC5763}"/>
              </a:ext>
            </a:extLst>
          </p:cNvPr>
          <p:cNvSpPr>
            <a:spLocks noGrp="1"/>
          </p:cNvSpPr>
          <p:nvPr>
            <p:ph type="body" sz="half" idx="17"/>
          </p:nvPr>
        </p:nvSpPr>
        <p:spPr/>
        <p:txBody>
          <a:bodyPr>
            <a:normAutofit/>
          </a:bodyPr>
          <a:lstStyle/>
          <a:p>
            <a:pPr algn="ctr"/>
            <a:r>
              <a:rPr lang="en-US" sz="1800" dirty="0"/>
              <a:t>Emergency Management Specialist</a:t>
            </a:r>
          </a:p>
          <a:p>
            <a:pPr algn="ctr"/>
            <a:r>
              <a:rPr lang="en-US" sz="1800" dirty="0"/>
              <a:t>Orange County Office of Emergency Management</a:t>
            </a:r>
          </a:p>
        </p:txBody>
      </p:sp>
      <p:sp>
        <p:nvSpPr>
          <p:cNvPr id="6" name="TextBox 5">
            <a:extLst>
              <a:ext uri="{FF2B5EF4-FFF2-40B4-BE49-F238E27FC236}">
                <a16:creationId xmlns:a16="http://schemas.microsoft.com/office/drawing/2014/main" id="{119A9748-84F4-6D62-FD1E-CCEDDE354D46}"/>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2</a:t>
            </a:r>
            <a:endParaRPr lang="en-US" dirty="0">
              <a:solidFill>
                <a:schemeClr val="bg1"/>
              </a:solidFill>
              <a:latin typeface="+mj-lt"/>
            </a:endParaRPr>
          </a:p>
        </p:txBody>
      </p:sp>
      <p:pic>
        <p:nvPicPr>
          <p:cNvPr id="5" name="Online Image Placeholder 4">
            <a:extLst>
              <a:ext uri="{FF2B5EF4-FFF2-40B4-BE49-F238E27FC236}">
                <a16:creationId xmlns:a16="http://schemas.microsoft.com/office/drawing/2014/main" id="{BA54714B-074F-F0FE-F98A-1D041CA228F1}"/>
              </a:ext>
            </a:extLst>
          </p:cNvPr>
          <p:cNvPicPr>
            <a:picLocks noGrp="1" noChangeAspect="1"/>
          </p:cNvPicPr>
          <p:nvPr>
            <p:ph type="clipArt" sz="quarter" idx="18"/>
          </p:nvPr>
        </p:nvPicPr>
        <p:blipFill rotWithShape="1">
          <a:blip r:embed="rId3" cstate="print">
            <a:extLst>
              <a:ext uri="{28A0092B-C50C-407E-A947-70E740481C1C}">
                <a14:useLocalDpi xmlns:a14="http://schemas.microsoft.com/office/drawing/2010/main" val="0"/>
              </a:ext>
            </a:extLst>
          </a:blip>
          <a:srcRect l="33392" t="24258" r="33884" b="2566"/>
          <a:stretch>
            <a:fillRect/>
          </a:stretch>
        </p:blipFill>
        <p:spPr bwMode="auto">
          <a:xfrm>
            <a:off x="7371860" y="1222666"/>
            <a:ext cx="3798746" cy="42937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295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C4027-F747-3A51-3925-071B5BAD6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17CA2-6E0A-91B2-1037-06AB228B8D98}"/>
              </a:ext>
            </a:extLst>
          </p:cNvPr>
          <p:cNvSpPr txBox="1">
            <a:spLocks/>
          </p:cNvSpPr>
          <p:nvPr/>
        </p:nvSpPr>
        <p:spPr>
          <a:xfrm>
            <a:off x="831850" y="3453121"/>
            <a:ext cx="6521450" cy="1720012"/>
          </a:xfrm>
          <a:prstGeom prst="rect">
            <a:avLst/>
          </a:prstGeom>
        </p:spPr>
        <p:txBody>
          <a:bodyPr anchor="b"/>
          <a:lstStyle>
            <a:lvl1pPr algn="l" defTabSz="914400" rtl="0" eaLnBrk="1" latinLnBrk="0" hangingPunct="1">
              <a:lnSpc>
                <a:spcPts val="6000"/>
              </a:lnSpc>
              <a:spcBef>
                <a:spcPct val="0"/>
              </a:spcBef>
              <a:buNone/>
              <a:defRPr sz="6000" b="1" i="0" kern="1200">
                <a:solidFill>
                  <a:schemeClr val="bg1"/>
                </a:solidFill>
                <a:latin typeface="Arial Black" panose="020B0604020202020204" pitchFamily="34" charset="0"/>
                <a:ea typeface="+mj-ea"/>
                <a:cs typeface="Arial Black" panose="020B0604020202020204" pitchFamily="34" charset="0"/>
              </a:defRPr>
            </a:lvl1pPr>
          </a:lstStyle>
          <a:p>
            <a:r>
              <a:rPr lang="en-US" dirty="0">
                <a:solidFill>
                  <a:srgbClr val="003CA6"/>
                </a:solidFill>
              </a:rPr>
              <a:t>Using the Toolkit to Develop a County Plan</a:t>
            </a:r>
          </a:p>
        </p:txBody>
      </p:sp>
      <p:sp>
        <p:nvSpPr>
          <p:cNvPr id="4" name="TextBox 3">
            <a:extLst>
              <a:ext uri="{FF2B5EF4-FFF2-40B4-BE49-F238E27FC236}">
                <a16:creationId xmlns:a16="http://schemas.microsoft.com/office/drawing/2014/main" id="{6090FB7D-1E53-CF3D-5951-F81172DEDEBF}"/>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rgbClr val="001E64"/>
                </a:solidFill>
                <a:latin typeface="+mj-lt"/>
              </a:rPr>
              <a:t>1</a:t>
            </a:r>
            <a:endParaRPr lang="en-US" dirty="0">
              <a:solidFill>
                <a:srgbClr val="001E64"/>
              </a:solidFill>
              <a:latin typeface="+mj-lt"/>
            </a:endParaRPr>
          </a:p>
        </p:txBody>
      </p:sp>
      <p:sp>
        <p:nvSpPr>
          <p:cNvPr id="5" name="TextBox 4">
            <a:extLst>
              <a:ext uri="{FF2B5EF4-FFF2-40B4-BE49-F238E27FC236}">
                <a16:creationId xmlns:a16="http://schemas.microsoft.com/office/drawing/2014/main" id="{F3B55C4B-078E-396B-ED06-A106AEADCBDC}"/>
              </a:ext>
            </a:extLst>
          </p:cNvPr>
          <p:cNvSpPr txBox="1"/>
          <p:nvPr/>
        </p:nvSpPr>
        <p:spPr>
          <a:xfrm>
            <a:off x="412409" y="66069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4756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6DC63F-C77F-568F-C315-966E056275C3}"/>
              </a:ext>
            </a:extLst>
          </p:cNvPr>
          <p:cNvSpPr>
            <a:spLocks noGrp="1"/>
          </p:cNvSpPr>
          <p:nvPr>
            <p:ph type="body" sz="half" idx="17"/>
          </p:nvPr>
        </p:nvSpPr>
        <p:spPr>
          <a:xfrm>
            <a:off x="551701" y="1414544"/>
            <a:ext cx="5174411" cy="4641482"/>
          </a:xfrm>
        </p:spPr>
        <p:txBody>
          <a:bodyPr>
            <a:noAutofit/>
          </a:bodyPr>
          <a:lstStyle/>
          <a:p>
            <a:pPr marL="285750" indent="-285750">
              <a:buFont typeface="Arial" panose="020B0604020202020204" pitchFamily="34" charset="0"/>
              <a:buChar char="•"/>
            </a:pPr>
            <a:r>
              <a:rPr lang="en-US" sz="1800" dirty="0"/>
              <a:t>Identified family reunification planning as a county priority</a:t>
            </a:r>
          </a:p>
          <a:p>
            <a:pPr marL="285750" indent="-285750">
              <a:buFont typeface="Arial" panose="020B0604020202020204" pitchFamily="34" charset="0"/>
              <a:buChar char="•"/>
            </a:pPr>
            <a:r>
              <a:rPr lang="en-US" sz="1800" dirty="0"/>
              <a:t>Convened stakeholder kickoff meeting</a:t>
            </a:r>
          </a:p>
          <a:p>
            <a:pPr marL="285750" indent="-285750">
              <a:buFont typeface="Arial" panose="020B0604020202020204" pitchFamily="34" charset="0"/>
              <a:buChar char="•"/>
            </a:pPr>
            <a:r>
              <a:rPr lang="en-US" sz="1800" dirty="0"/>
              <a:t>Defined Partner roles and points of contact</a:t>
            </a:r>
          </a:p>
          <a:p>
            <a:pPr marL="285750" indent="-285750">
              <a:buFont typeface="Arial" panose="020B0604020202020204" pitchFamily="34" charset="0"/>
              <a:buChar char="•"/>
            </a:pPr>
            <a:r>
              <a:rPr lang="en-US" sz="1800" dirty="0"/>
              <a:t>Adapted toolkit template for county operations</a:t>
            </a:r>
          </a:p>
          <a:p>
            <a:pPr marL="285750" indent="-285750">
              <a:buFont typeface="Arial" panose="020B0604020202020204" pitchFamily="34" charset="0"/>
              <a:buChar char="•"/>
            </a:pPr>
            <a:r>
              <a:rPr lang="en-US" sz="1800" dirty="0"/>
              <a:t>Distributed draft plan for stakeholder review</a:t>
            </a:r>
          </a:p>
          <a:p>
            <a:pPr marL="285750" indent="-285750">
              <a:buFont typeface="Arial" panose="020B0604020202020204" pitchFamily="34" charset="0"/>
              <a:buChar char="•"/>
            </a:pPr>
            <a:r>
              <a:rPr lang="en-US" sz="1800" dirty="0"/>
              <a:t>Tabletop exercise February 2026</a:t>
            </a:r>
          </a:p>
          <a:p>
            <a:pPr marL="285750" indent="-285750">
              <a:buFont typeface="Arial" panose="020B0604020202020204" pitchFamily="34" charset="0"/>
              <a:buChar char="•"/>
            </a:pPr>
            <a:r>
              <a:rPr lang="en-US" sz="1800" dirty="0"/>
              <a:t>Next Steps:</a:t>
            </a:r>
          </a:p>
          <a:p>
            <a:pPr marL="742950" lvl="1" indent="-285750">
              <a:buFont typeface="Courier New" panose="02070309020205020404" pitchFamily="49" charset="0"/>
              <a:buChar char="o"/>
            </a:pPr>
            <a:r>
              <a:rPr lang="en-US" sz="1800" dirty="0">
                <a:solidFill>
                  <a:srgbClr val="001E64"/>
                </a:solidFill>
                <a:latin typeface="Arial" panose="020B0604020202020204" pitchFamily="34" charset="0"/>
                <a:cs typeface="Arial" panose="020B0604020202020204" pitchFamily="34" charset="0"/>
              </a:rPr>
              <a:t>Finalize Plan</a:t>
            </a:r>
          </a:p>
          <a:p>
            <a:pPr marL="742950" lvl="1" indent="-285750">
              <a:buFont typeface="Courier New" panose="02070309020205020404" pitchFamily="49" charset="0"/>
              <a:buChar char="o"/>
            </a:pPr>
            <a:r>
              <a:rPr lang="en-US" sz="1800" dirty="0">
                <a:solidFill>
                  <a:srgbClr val="001E64"/>
                </a:solidFill>
                <a:latin typeface="Arial" panose="020B0604020202020204" pitchFamily="34" charset="0"/>
                <a:cs typeface="Arial" panose="020B0604020202020204" pitchFamily="34" charset="0"/>
              </a:rPr>
              <a:t>Validate through exercise</a:t>
            </a:r>
          </a:p>
          <a:p>
            <a:pPr marL="742950" lvl="1" indent="-285750">
              <a:buFont typeface="Courier New" panose="02070309020205020404" pitchFamily="49" charset="0"/>
              <a:buChar char="o"/>
            </a:pPr>
            <a:r>
              <a:rPr lang="en-US" sz="1800" dirty="0">
                <a:solidFill>
                  <a:srgbClr val="001E64"/>
                </a:solidFill>
                <a:latin typeface="Arial" panose="020B0604020202020204" pitchFamily="34" charset="0"/>
                <a:cs typeface="Arial" panose="020B0604020202020204" pitchFamily="34" charset="0"/>
              </a:rPr>
              <a:t>Continue partner coordination</a:t>
            </a:r>
            <a:endParaRPr lang="en-US" sz="1800" dirty="0"/>
          </a:p>
        </p:txBody>
      </p:sp>
      <p:sp>
        <p:nvSpPr>
          <p:cNvPr id="4" name="Title 3">
            <a:extLst>
              <a:ext uri="{FF2B5EF4-FFF2-40B4-BE49-F238E27FC236}">
                <a16:creationId xmlns:a16="http://schemas.microsoft.com/office/drawing/2014/main" id="{9C622C59-7A92-1B37-EC54-5705AC5270DB}"/>
              </a:ext>
            </a:extLst>
          </p:cNvPr>
          <p:cNvSpPr>
            <a:spLocks noGrp="1"/>
          </p:cNvSpPr>
          <p:nvPr>
            <p:ph type="title"/>
          </p:nvPr>
        </p:nvSpPr>
        <p:spPr/>
        <p:txBody>
          <a:bodyPr>
            <a:normAutofit fontScale="90000"/>
          </a:bodyPr>
          <a:lstStyle/>
          <a:p>
            <a:r>
              <a:rPr lang="en-US" dirty="0"/>
              <a:t>Orange County FRC/FAC Plan</a:t>
            </a:r>
          </a:p>
        </p:txBody>
      </p:sp>
      <p:pic>
        <p:nvPicPr>
          <p:cNvPr id="8" name="Online Image Placeholder 7">
            <a:extLst>
              <a:ext uri="{FF2B5EF4-FFF2-40B4-BE49-F238E27FC236}">
                <a16:creationId xmlns:a16="http://schemas.microsoft.com/office/drawing/2014/main" id="{7CAAE5FC-F9B9-EB0D-B35A-8A9F5B6628B4}"/>
              </a:ext>
            </a:extLst>
          </p:cNvPr>
          <p:cNvPicPr>
            <a:picLocks noGrp="1" noChangeAspect="1"/>
          </p:cNvPicPr>
          <p:nvPr>
            <p:ph type="clipArt" sz="quarter" idx="18"/>
          </p:nvPr>
        </p:nvPicPr>
        <p:blipFill>
          <a:blip r:embed="rId3"/>
          <a:stretch>
            <a:fillRect/>
          </a:stretch>
        </p:blipFill>
        <p:spPr>
          <a:xfrm>
            <a:off x="6247814" y="1581538"/>
            <a:ext cx="5542386" cy="3694923"/>
          </a:xfrm>
          <a:prstGeom prst="rect">
            <a:avLst/>
          </a:prstGeom>
        </p:spPr>
      </p:pic>
    </p:spTree>
    <p:extLst>
      <p:ext uri="{BB962C8B-B14F-4D97-AF65-F5344CB8AC3E}">
        <p14:creationId xmlns:p14="http://schemas.microsoft.com/office/powerpoint/2010/main" val="384747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26FB6-218C-0A45-D104-D7F786BF8073}"/>
            </a:ext>
          </a:extLst>
        </p:cNvPr>
        <p:cNvGrpSpPr/>
        <p:nvPr/>
      </p:nvGrpSpPr>
      <p:grpSpPr>
        <a:xfrm>
          <a:off x="0" y="0"/>
          <a:ext cx="0" cy="0"/>
          <a:chOff x="0" y="0"/>
          <a:chExt cx="0" cy="0"/>
        </a:xfrm>
      </p:grpSpPr>
      <p:pic>
        <p:nvPicPr>
          <p:cNvPr id="1026" name="Picture 2" descr="120 Unanswerable Questions That Will ...">
            <a:extLst>
              <a:ext uri="{FF2B5EF4-FFF2-40B4-BE49-F238E27FC236}">
                <a16:creationId xmlns:a16="http://schemas.microsoft.com/office/drawing/2014/main" id="{1D8203A6-1E7B-5C1D-9F2C-703B60645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933" y="1828801"/>
            <a:ext cx="4763007" cy="3567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97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66DE-A74E-5EE3-E70A-3F40CD12C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C7FE0-AFA8-7CEE-9EA0-5F6C8DBDC9C0}"/>
              </a:ext>
            </a:extLst>
          </p:cNvPr>
          <p:cNvSpPr>
            <a:spLocks noGrp="1"/>
          </p:cNvSpPr>
          <p:nvPr>
            <p:ph type="title"/>
          </p:nvPr>
        </p:nvSpPr>
        <p:spPr/>
        <p:txBody>
          <a:bodyPr/>
          <a:lstStyle/>
          <a:p>
            <a:r>
              <a:rPr lang="en-US" dirty="0"/>
              <a:t>Christine Mouton</a:t>
            </a:r>
          </a:p>
        </p:txBody>
      </p:sp>
      <p:sp>
        <p:nvSpPr>
          <p:cNvPr id="3" name="Text Placeholder 2">
            <a:extLst>
              <a:ext uri="{FF2B5EF4-FFF2-40B4-BE49-F238E27FC236}">
                <a16:creationId xmlns:a16="http://schemas.microsoft.com/office/drawing/2014/main" id="{0F70CAF9-2241-24AE-BCB0-84C5EE0EB4BE}"/>
              </a:ext>
            </a:extLst>
          </p:cNvPr>
          <p:cNvSpPr>
            <a:spLocks noGrp="1"/>
          </p:cNvSpPr>
          <p:nvPr>
            <p:ph type="body" sz="half" idx="17"/>
          </p:nvPr>
        </p:nvSpPr>
        <p:spPr/>
        <p:txBody>
          <a:bodyPr/>
          <a:lstStyle/>
          <a:p>
            <a:pPr algn="ctr"/>
            <a:r>
              <a:rPr lang="en-US" sz="1800" dirty="0"/>
              <a:t>Florida Crisis Response Team Regional Coordinator</a:t>
            </a:r>
            <a:br>
              <a:rPr lang="en-US" sz="1800" dirty="0"/>
            </a:br>
            <a:br>
              <a:rPr lang="en-US" sz="1800" dirty="0"/>
            </a:br>
            <a:r>
              <a:rPr lang="en-US" sz="1800" dirty="0"/>
              <a:t>Retired Director of the UCF</a:t>
            </a:r>
            <a:br>
              <a:rPr lang="en-US" sz="1800" dirty="0"/>
            </a:br>
            <a:r>
              <a:rPr lang="en-US" sz="1800" dirty="0"/>
              <a:t>Victim Services Program</a:t>
            </a:r>
          </a:p>
          <a:p>
            <a:endParaRPr lang="en-US" dirty="0"/>
          </a:p>
        </p:txBody>
      </p:sp>
      <p:sp>
        <p:nvSpPr>
          <p:cNvPr id="6" name="TextBox 5">
            <a:extLst>
              <a:ext uri="{FF2B5EF4-FFF2-40B4-BE49-F238E27FC236}">
                <a16:creationId xmlns:a16="http://schemas.microsoft.com/office/drawing/2014/main" id="{95F39A2C-D756-9E57-9036-DA1EA9B9EB1D}"/>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2</a:t>
            </a:r>
            <a:endParaRPr lang="en-US" dirty="0">
              <a:solidFill>
                <a:schemeClr val="bg1"/>
              </a:solidFill>
              <a:latin typeface="+mj-lt"/>
            </a:endParaRPr>
          </a:p>
        </p:txBody>
      </p:sp>
      <p:sp>
        <p:nvSpPr>
          <p:cNvPr id="4" name="TextBox 3">
            <a:extLst>
              <a:ext uri="{FF2B5EF4-FFF2-40B4-BE49-F238E27FC236}">
                <a16:creationId xmlns:a16="http://schemas.microsoft.com/office/drawing/2014/main" id="{9F30A75F-671C-265A-EF01-3169C51E2B06}"/>
              </a:ext>
            </a:extLst>
          </p:cNvPr>
          <p:cNvSpPr txBox="1"/>
          <p:nvPr/>
        </p:nvSpPr>
        <p:spPr>
          <a:xfrm>
            <a:off x="8574373" y="2570813"/>
            <a:ext cx="914400" cy="914400"/>
          </a:xfrm>
          <a:prstGeom prst="rect">
            <a:avLst/>
          </a:prstGeom>
        </p:spPr>
        <p:txBody>
          <a:bodyPr vert="horz" wrap="none" lIns="91440" tIns="45720" rIns="91440" bIns="45720" rtlCol="0" anchor="b" anchorCtr="0">
            <a:noAutofit/>
          </a:bodyPr>
          <a:lstStyle/>
          <a:p>
            <a:pPr algn="l"/>
            <a:endParaRPr lang="en-US" baseline="0" dirty="0">
              <a:solidFill>
                <a:srgbClr val="003CA6"/>
              </a:solidFill>
            </a:endParaRPr>
          </a:p>
        </p:txBody>
      </p:sp>
      <p:pic>
        <p:nvPicPr>
          <p:cNvPr id="7" name="Picture 6">
            <a:extLst>
              <a:ext uri="{FF2B5EF4-FFF2-40B4-BE49-F238E27FC236}">
                <a16:creationId xmlns:a16="http://schemas.microsoft.com/office/drawing/2014/main" id="{70B9F5D9-1564-2451-C303-5777428F8CCB}"/>
              </a:ext>
            </a:extLst>
          </p:cNvPr>
          <p:cNvPicPr>
            <a:picLocks noChangeAspect="1"/>
          </p:cNvPicPr>
          <p:nvPr/>
        </p:nvPicPr>
        <p:blipFill>
          <a:blip r:embed="rId3"/>
          <a:stretch>
            <a:fillRect/>
          </a:stretch>
        </p:blipFill>
        <p:spPr>
          <a:xfrm>
            <a:off x="7705456" y="1312606"/>
            <a:ext cx="3312313" cy="4752176"/>
          </a:xfrm>
          <a:prstGeom prst="rect">
            <a:avLst/>
          </a:prstGeom>
        </p:spPr>
      </p:pic>
    </p:spTree>
    <p:extLst>
      <p:ext uri="{BB962C8B-B14F-4D97-AF65-F5344CB8AC3E}">
        <p14:creationId xmlns:p14="http://schemas.microsoft.com/office/powerpoint/2010/main" val="129634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0252-4B4F-73D8-C1A3-9E2B77C3D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27D57-FAB2-1EC1-8A14-E2ABFBE7DB92}"/>
              </a:ext>
            </a:extLst>
          </p:cNvPr>
          <p:cNvSpPr txBox="1">
            <a:spLocks/>
          </p:cNvSpPr>
          <p:nvPr/>
        </p:nvSpPr>
        <p:spPr>
          <a:xfrm>
            <a:off x="831850" y="3453121"/>
            <a:ext cx="6521450" cy="1720012"/>
          </a:xfrm>
          <a:prstGeom prst="rect">
            <a:avLst/>
          </a:prstGeom>
        </p:spPr>
        <p:txBody>
          <a:bodyPr anchor="b"/>
          <a:lstStyle>
            <a:lvl1pPr algn="l" defTabSz="914400" rtl="0" eaLnBrk="1" latinLnBrk="0" hangingPunct="1">
              <a:lnSpc>
                <a:spcPts val="6000"/>
              </a:lnSpc>
              <a:spcBef>
                <a:spcPct val="0"/>
              </a:spcBef>
              <a:buNone/>
              <a:defRPr sz="6000" b="1" i="0" kern="1200">
                <a:solidFill>
                  <a:schemeClr val="bg1"/>
                </a:solidFill>
                <a:latin typeface="Arial Black" panose="020B0604020202020204" pitchFamily="34" charset="0"/>
                <a:ea typeface="+mj-ea"/>
                <a:cs typeface="Arial Black" panose="020B0604020202020204" pitchFamily="34" charset="0"/>
              </a:defRPr>
            </a:lvl1pPr>
          </a:lstStyle>
          <a:p>
            <a:r>
              <a:rPr lang="en-US" dirty="0">
                <a:solidFill>
                  <a:srgbClr val="003CA6"/>
                </a:solidFill>
              </a:rPr>
              <a:t>The Power of Partnerships</a:t>
            </a:r>
          </a:p>
        </p:txBody>
      </p:sp>
      <p:sp>
        <p:nvSpPr>
          <p:cNvPr id="4" name="TextBox 3">
            <a:extLst>
              <a:ext uri="{FF2B5EF4-FFF2-40B4-BE49-F238E27FC236}">
                <a16:creationId xmlns:a16="http://schemas.microsoft.com/office/drawing/2014/main" id="{23E858BD-D668-7B52-53CD-09A232DDF8E4}"/>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rgbClr val="001E64"/>
                </a:solidFill>
                <a:latin typeface="+mj-lt"/>
              </a:rPr>
              <a:t>1</a:t>
            </a:r>
            <a:endParaRPr lang="en-US" dirty="0">
              <a:solidFill>
                <a:srgbClr val="001E64"/>
              </a:solidFill>
              <a:latin typeface="+mj-lt"/>
            </a:endParaRPr>
          </a:p>
        </p:txBody>
      </p:sp>
      <p:sp>
        <p:nvSpPr>
          <p:cNvPr id="5" name="TextBox 4">
            <a:extLst>
              <a:ext uri="{FF2B5EF4-FFF2-40B4-BE49-F238E27FC236}">
                <a16:creationId xmlns:a16="http://schemas.microsoft.com/office/drawing/2014/main" id="{6D1C6061-BBE2-9BCA-2F0E-A81700A1EEB7}"/>
              </a:ext>
            </a:extLst>
          </p:cNvPr>
          <p:cNvSpPr txBox="1"/>
          <p:nvPr/>
        </p:nvSpPr>
        <p:spPr>
          <a:xfrm>
            <a:off x="412409" y="66069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418267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0F54-4156-6D0B-61A5-DF031A9E69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B5D3FF-7C9D-B716-144E-0479BFE76B10}"/>
              </a:ext>
            </a:extLst>
          </p:cNvPr>
          <p:cNvSpPr>
            <a:spLocks noGrp="1"/>
          </p:cNvSpPr>
          <p:nvPr>
            <p:ph type="body" sz="half" idx="17"/>
          </p:nvPr>
        </p:nvSpPr>
        <p:spPr>
          <a:xfrm>
            <a:off x="667385" y="1429533"/>
            <a:ext cx="5553533" cy="4464276"/>
          </a:xfrm>
        </p:spPr>
        <p:txBody>
          <a:bodyPr>
            <a:normAutofit fontScale="40000" lnSpcReduction="20000"/>
          </a:bodyPr>
          <a:lstStyle/>
          <a:p>
            <a:pPr marL="285750" indent="-285750">
              <a:buFont typeface="Arial" panose="020B0604020202020204" pitchFamily="34" charset="0"/>
              <a:buChar char="•"/>
            </a:pPr>
            <a:r>
              <a:rPr lang="en-US" sz="4500" dirty="0"/>
              <a:t>Florida Crisis Response Team</a:t>
            </a:r>
          </a:p>
          <a:p>
            <a:pPr marL="742950" lvl="1" indent="-285750">
              <a:buFont typeface="Arial" panose="020B0604020202020204" pitchFamily="34" charset="0"/>
              <a:buChar char="•"/>
            </a:pPr>
            <a:r>
              <a:rPr lang="en-US" sz="4500" dirty="0"/>
              <a:t>Affiliate of the National Organization for Victim Assistance 	(NOVA)</a:t>
            </a:r>
            <a:br>
              <a:rPr lang="en-US" sz="4500" dirty="0"/>
            </a:br>
            <a:endParaRPr lang="en-US" sz="4500" dirty="0"/>
          </a:p>
          <a:p>
            <a:pPr marL="285750" indent="-285750">
              <a:buFont typeface="Arial" panose="020B0604020202020204" pitchFamily="34" charset="0"/>
              <a:buChar char="•"/>
            </a:pPr>
            <a:r>
              <a:rPr lang="en-US" sz="4500" dirty="0"/>
              <a:t>Federal/State/Local Law Enforcement</a:t>
            </a:r>
          </a:p>
          <a:p>
            <a:pPr marL="742950" lvl="1" indent="-285750">
              <a:buFont typeface="Arial" panose="020B0604020202020204" pitchFamily="34" charset="0"/>
              <a:buChar char="•"/>
            </a:pPr>
            <a:r>
              <a:rPr lang="en-US" sz="4500" dirty="0"/>
              <a:t>Safety and Security</a:t>
            </a:r>
            <a:br>
              <a:rPr lang="en-US" sz="4500" dirty="0"/>
            </a:br>
            <a:endParaRPr lang="en-US" sz="4500" dirty="0"/>
          </a:p>
          <a:p>
            <a:pPr marL="285750" indent="-285750">
              <a:buFont typeface="Arial" panose="020B0604020202020204" pitchFamily="34" charset="0"/>
              <a:buChar char="•"/>
            </a:pPr>
            <a:r>
              <a:rPr lang="en-US" sz="4500" dirty="0"/>
              <a:t>Victim Advocates</a:t>
            </a:r>
          </a:p>
          <a:p>
            <a:pPr marL="742950" lvl="1" indent="-285750">
              <a:buFont typeface="Arial" panose="020B0604020202020204" pitchFamily="34" charset="0"/>
              <a:buChar char="•"/>
            </a:pPr>
            <a:r>
              <a:rPr lang="en-US" sz="4500" dirty="0"/>
              <a:t>Criminal Justice System</a:t>
            </a:r>
          </a:p>
          <a:p>
            <a:pPr marL="742950" lvl="1" indent="-285750">
              <a:buFont typeface="Arial" panose="020B0604020202020204" pitchFamily="34" charset="0"/>
              <a:buChar char="•"/>
            </a:pPr>
            <a:r>
              <a:rPr lang="en-US" sz="4500" dirty="0"/>
              <a:t>Non-Profit </a:t>
            </a:r>
          </a:p>
          <a:p>
            <a:pPr marL="742950" lvl="1" indent="-285750">
              <a:buFont typeface="Arial" panose="020B0604020202020204" pitchFamily="34" charset="0"/>
              <a:buChar char="•"/>
            </a:pPr>
            <a:r>
              <a:rPr lang="en-US" sz="4500" dirty="0"/>
              <a:t>Community Programs</a:t>
            </a:r>
            <a:br>
              <a:rPr lang="en-US" sz="4500" dirty="0"/>
            </a:br>
            <a:endParaRPr lang="en-US" sz="4500" dirty="0"/>
          </a:p>
          <a:p>
            <a:pPr marL="285750" indent="-285750">
              <a:buFont typeface="Arial" panose="020B0604020202020204" pitchFamily="34" charset="0"/>
              <a:buChar char="•"/>
            </a:pPr>
            <a:r>
              <a:rPr lang="en-US" sz="4500" dirty="0"/>
              <a:t>Schools/Universities</a:t>
            </a:r>
          </a:p>
          <a:p>
            <a:pPr marL="742950" lvl="1" indent="-285750">
              <a:buFont typeface="Arial" panose="020B0604020202020204" pitchFamily="34" charset="0"/>
              <a:buChar char="•"/>
            </a:pPr>
            <a:r>
              <a:rPr lang="en-US" sz="4500" dirty="0"/>
              <a:t>Resources </a:t>
            </a:r>
          </a:p>
          <a:p>
            <a:pPr marL="742950" lvl="1" indent="-285750">
              <a:buFont typeface="Arial" panose="020B0604020202020204" pitchFamily="34" charset="0"/>
              <a:buChar char="•"/>
            </a:pPr>
            <a:r>
              <a:rPr lang="en-US" sz="4500" dirty="0"/>
              <a:t>Support</a:t>
            </a:r>
            <a:br>
              <a:rPr lang="en-US" sz="4500" dirty="0"/>
            </a:br>
            <a:endParaRPr lang="en-US" sz="4500" dirty="0"/>
          </a:p>
          <a:p>
            <a:pPr marL="285750" indent="-285750">
              <a:buFont typeface="Arial" panose="020B0604020202020204" pitchFamily="34" charset="0"/>
              <a:buChar char="•"/>
            </a:pPr>
            <a:endParaRPr lang="en-US" sz="1800" dirty="0"/>
          </a:p>
        </p:txBody>
      </p:sp>
      <p:sp>
        <p:nvSpPr>
          <p:cNvPr id="4" name="Title 3">
            <a:extLst>
              <a:ext uri="{FF2B5EF4-FFF2-40B4-BE49-F238E27FC236}">
                <a16:creationId xmlns:a16="http://schemas.microsoft.com/office/drawing/2014/main" id="{AF9EB6C0-7609-68E1-8508-2D8B2B090712}"/>
              </a:ext>
            </a:extLst>
          </p:cNvPr>
          <p:cNvSpPr>
            <a:spLocks noGrp="1"/>
          </p:cNvSpPr>
          <p:nvPr>
            <p:ph type="title"/>
          </p:nvPr>
        </p:nvSpPr>
        <p:spPr/>
        <p:txBody>
          <a:bodyPr>
            <a:normAutofit fontScale="90000"/>
          </a:bodyPr>
          <a:lstStyle/>
          <a:p>
            <a:r>
              <a:rPr lang="en-US" dirty="0"/>
              <a:t>Leveraging Partnerships</a:t>
            </a:r>
          </a:p>
        </p:txBody>
      </p:sp>
      <p:pic>
        <p:nvPicPr>
          <p:cNvPr id="6" name="Picture 5">
            <a:extLst>
              <a:ext uri="{FF2B5EF4-FFF2-40B4-BE49-F238E27FC236}">
                <a16:creationId xmlns:a16="http://schemas.microsoft.com/office/drawing/2014/main" id="{F57DC915-1D23-7E23-E00C-1933D6819AA6}"/>
              </a:ext>
            </a:extLst>
          </p:cNvPr>
          <p:cNvPicPr>
            <a:picLocks noChangeAspect="1"/>
          </p:cNvPicPr>
          <p:nvPr/>
        </p:nvPicPr>
        <p:blipFill>
          <a:blip r:embed="rId3"/>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8350AB53-E8C9-63EE-19A4-564032632971}"/>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pic>
        <p:nvPicPr>
          <p:cNvPr id="9" name="Online Image Placeholder 13">
            <a:extLst>
              <a:ext uri="{FF2B5EF4-FFF2-40B4-BE49-F238E27FC236}">
                <a16:creationId xmlns:a16="http://schemas.microsoft.com/office/drawing/2014/main" id="{150D7E5B-7192-5608-00E8-5E07E20A05A7}"/>
              </a:ext>
            </a:extLst>
          </p:cNvPr>
          <p:cNvPicPr>
            <a:picLocks noGrp="1" noChangeAspect="1"/>
          </p:cNvPicPr>
          <p:nvPr>
            <p:ph type="clipArt" sz="quarter" idx="18"/>
          </p:nvPr>
        </p:nvPicPr>
        <p:blipFill>
          <a:blip r:embed="rId4"/>
          <a:stretch>
            <a:fillRect/>
          </a:stretch>
        </p:blipFill>
        <p:spPr>
          <a:xfrm>
            <a:off x="4452755" y="3232702"/>
            <a:ext cx="3793077" cy="2528100"/>
          </a:xfrm>
          <a:prstGeom prst="rect">
            <a:avLst/>
          </a:prstGeom>
        </p:spPr>
      </p:pic>
      <p:sp>
        <p:nvSpPr>
          <p:cNvPr id="10" name="TextBox 9">
            <a:extLst>
              <a:ext uri="{FF2B5EF4-FFF2-40B4-BE49-F238E27FC236}">
                <a16:creationId xmlns:a16="http://schemas.microsoft.com/office/drawing/2014/main" id="{BB9AE221-7E0C-AD8B-0A19-99F9EA891D12}"/>
              </a:ext>
            </a:extLst>
          </p:cNvPr>
          <p:cNvSpPr txBox="1"/>
          <p:nvPr/>
        </p:nvSpPr>
        <p:spPr>
          <a:xfrm>
            <a:off x="8645634" y="3429000"/>
            <a:ext cx="3250224" cy="572301"/>
          </a:xfrm>
          <a:prstGeom prst="rect">
            <a:avLst/>
          </a:prstGeom>
        </p:spPr>
        <p:txBody>
          <a:bodyPr vert="horz" wrap="none" lIns="91440" tIns="45720" rIns="91440" bIns="45720" rtlCol="0" anchor="b" anchorCtr="0">
            <a:noAutofit/>
          </a:bodyPr>
          <a:lstStyle/>
          <a:p>
            <a:pPr algn="l"/>
            <a:r>
              <a:rPr lang="en-US" dirty="0">
                <a:solidFill>
                  <a:srgbClr val="003CA6"/>
                </a:solidFill>
              </a:rPr>
              <a:t>Pulse</a:t>
            </a:r>
            <a:r>
              <a:rPr lang="en-US" baseline="0" dirty="0">
                <a:solidFill>
                  <a:srgbClr val="003CA6"/>
                </a:solidFill>
              </a:rPr>
              <a:t> Memorial 2016</a:t>
            </a:r>
          </a:p>
        </p:txBody>
      </p:sp>
      <p:pic>
        <p:nvPicPr>
          <p:cNvPr id="11" name="Picture 10" descr="The image depicts a large, densely packed crowd gathered in an urban setting, likely for an event or demonstration, with numerous flowers and placards among them, against a backdrop of modern high-rise buildings and palm trees.&#10;&#10;AI-generated content may be incorrect.">
            <a:extLst>
              <a:ext uri="{FF2B5EF4-FFF2-40B4-BE49-F238E27FC236}">
                <a16:creationId xmlns:a16="http://schemas.microsoft.com/office/drawing/2014/main" id="{3B1367D3-267C-6CB7-35BF-BF66C2026958}"/>
              </a:ext>
            </a:extLst>
          </p:cNvPr>
          <p:cNvPicPr>
            <a:picLocks noChangeAspect="1"/>
          </p:cNvPicPr>
          <p:nvPr/>
        </p:nvPicPr>
        <p:blipFill>
          <a:blip r:embed="rId5"/>
          <a:stretch>
            <a:fillRect/>
          </a:stretch>
        </p:blipFill>
        <p:spPr>
          <a:xfrm>
            <a:off x="8245832" y="1186404"/>
            <a:ext cx="3469872" cy="2316183"/>
          </a:xfrm>
          <a:prstGeom prst="rect">
            <a:avLst/>
          </a:prstGeom>
        </p:spPr>
      </p:pic>
      <p:sp>
        <p:nvSpPr>
          <p:cNvPr id="12" name="TextBox 11">
            <a:extLst>
              <a:ext uri="{FF2B5EF4-FFF2-40B4-BE49-F238E27FC236}">
                <a16:creationId xmlns:a16="http://schemas.microsoft.com/office/drawing/2014/main" id="{66FF91D5-CC2F-11FF-3073-63F8F2777859}"/>
              </a:ext>
            </a:extLst>
          </p:cNvPr>
          <p:cNvSpPr txBox="1"/>
          <p:nvPr/>
        </p:nvSpPr>
        <p:spPr>
          <a:xfrm>
            <a:off x="4795707" y="5674162"/>
            <a:ext cx="3250224" cy="572301"/>
          </a:xfrm>
          <a:prstGeom prst="rect">
            <a:avLst/>
          </a:prstGeom>
        </p:spPr>
        <p:txBody>
          <a:bodyPr vert="horz" wrap="none" lIns="91440" tIns="45720" rIns="91440" bIns="45720" rtlCol="0" anchor="b" anchorCtr="0">
            <a:noAutofit/>
          </a:bodyPr>
          <a:lstStyle/>
          <a:p>
            <a:pPr algn="l"/>
            <a:r>
              <a:rPr lang="en-US" baseline="0" dirty="0">
                <a:solidFill>
                  <a:srgbClr val="003CA6"/>
                </a:solidFill>
              </a:rPr>
              <a:t>Las Vegas Memorial 2017</a:t>
            </a:r>
          </a:p>
        </p:txBody>
      </p:sp>
    </p:spTree>
    <p:extLst>
      <p:ext uri="{BB962C8B-B14F-4D97-AF65-F5344CB8AC3E}">
        <p14:creationId xmlns:p14="http://schemas.microsoft.com/office/powerpoint/2010/main" val="2923672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20 Unanswerable Questions That Will ...">
            <a:extLst>
              <a:ext uri="{FF2B5EF4-FFF2-40B4-BE49-F238E27FC236}">
                <a16:creationId xmlns:a16="http://schemas.microsoft.com/office/drawing/2014/main" id="{3AD4F9A9-BA42-7B9B-8E84-E8B1364A3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543" y="1625107"/>
            <a:ext cx="5455215" cy="408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80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AAD3-2083-8511-89AC-6ACB73B469BB}"/>
              </a:ext>
            </a:extLst>
          </p:cNvPr>
          <p:cNvSpPr>
            <a:spLocks noGrp="1"/>
          </p:cNvSpPr>
          <p:nvPr>
            <p:ph type="title"/>
          </p:nvPr>
        </p:nvSpPr>
        <p:spPr/>
        <p:txBody>
          <a:bodyPr/>
          <a:lstStyle/>
          <a:p>
            <a:r>
              <a:rPr lang="en-US" dirty="0"/>
              <a:t>Eric Alberts</a:t>
            </a:r>
            <a:br>
              <a:rPr lang="en-US" dirty="0"/>
            </a:br>
            <a:endParaRPr lang="en-US" dirty="0"/>
          </a:p>
        </p:txBody>
      </p:sp>
      <p:sp>
        <p:nvSpPr>
          <p:cNvPr id="3" name="Text Placeholder 2">
            <a:extLst>
              <a:ext uri="{FF2B5EF4-FFF2-40B4-BE49-F238E27FC236}">
                <a16:creationId xmlns:a16="http://schemas.microsoft.com/office/drawing/2014/main" id="{5D3FFBA0-1029-7B67-6590-7AE2C060282B}"/>
              </a:ext>
            </a:extLst>
          </p:cNvPr>
          <p:cNvSpPr>
            <a:spLocks noGrp="1"/>
          </p:cNvSpPr>
          <p:nvPr>
            <p:ph type="body" sz="half" idx="17"/>
          </p:nvPr>
        </p:nvSpPr>
        <p:spPr>
          <a:xfrm>
            <a:off x="1021394" y="3069199"/>
            <a:ext cx="3660024" cy="2929402"/>
          </a:xfrm>
        </p:spPr>
        <p:txBody>
          <a:bodyPr>
            <a:normAutofit/>
          </a:bodyPr>
          <a:lstStyle/>
          <a:p>
            <a:pPr algn="ctr" fontAlgn="base"/>
            <a:r>
              <a:rPr lang="en-US" sz="1800" dirty="0"/>
              <a:t>Central Florida Disaster Medical Coalition Board Chair</a:t>
            </a:r>
          </a:p>
          <a:p>
            <a:pPr algn="ctr" fontAlgn="base"/>
            <a:r>
              <a:rPr lang="en-US" sz="1800" dirty="0"/>
              <a:t>Assistant Vice President, Emergency Management, Orlando Health</a:t>
            </a:r>
          </a:p>
          <a:p>
            <a:pPr algn="ctr" fontAlgn="base"/>
            <a:r>
              <a:rPr lang="en-US" sz="1800" dirty="0"/>
              <a:t>RDSTF Health &amp; Medical Co-Chair</a:t>
            </a:r>
          </a:p>
          <a:p>
            <a:endParaRPr lang="en-US" dirty="0"/>
          </a:p>
        </p:txBody>
      </p:sp>
      <p:pic>
        <p:nvPicPr>
          <p:cNvPr id="7" name="Online Image Placeholder 6">
            <a:extLst>
              <a:ext uri="{FF2B5EF4-FFF2-40B4-BE49-F238E27FC236}">
                <a16:creationId xmlns:a16="http://schemas.microsoft.com/office/drawing/2014/main" id="{00205C31-DA43-10AE-A7EC-C10CBF0C49E1}"/>
              </a:ext>
            </a:extLst>
          </p:cNvPr>
          <p:cNvPicPr>
            <a:picLocks noGrp="1" noChangeAspect="1"/>
          </p:cNvPicPr>
          <p:nvPr>
            <p:ph type="clipArt" sz="quarter" idx="18"/>
          </p:nvPr>
        </p:nvPicPr>
        <p:blipFill>
          <a:blip r:embed="rId3"/>
          <a:stretch>
            <a:fillRect/>
          </a:stretch>
        </p:blipFill>
        <p:spPr>
          <a:xfrm>
            <a:off x="6640687" y="1813810"/>
            <a:ext cx="5058173" cy="3382653"/>
          </a:xfrm>
          <a:prstGeom prst="rect">
            <a:avLst/>
          </a:prstGeom>
        </p:spPr>
      </p:pic>
      <p:sp>
        <p:nvSpPr>
          <p:cNvPr id="6" name="TextBox 5">
            <a:extLst>
              <a:ext uri="{FF2B5EF4-FFF2-40B4-BE49-F238E27FC236}">
                <a16:creationId xmlns:a16="http://schemas.microsoft.com/office/drawing/2014/main" id="{B7AF279E-8BA6-1731-1950-D19C2F980680}"/>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2</a:t>
            </a:r>
            <a:endParaRPr lang="en-US" dirty="0">
              <a:solidFill>
                <a:schemeClr val="bg1"/>
              </a:solidFill>
              <a:latin typeface="+mj-lt"/>
            </a:endParaRPr>
          </a:p>
        </p:txBody>
      </p:sp>
    </p:spTree>
    <p:extLst>
      <p:ext uri="{BB962C8B-B14F-4D97-AF65-F5344CB8AC3E}">
        <p14:creationId xmlns:p14="http://schemas.microsoft.com/office/powerpoint/2010/main" val="1438859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8A4DC-602C-225A-ED15-E71ACE706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BC04B-756A-0D08-6567-00E6ACA49EE9}"/>
              </a:ext>
            </a:extLst>
          </p:cNvPr>
          <p:cNvSpPr>
            <a:spLocks noGrp="1"/>
          </p:cNvSpPr>
          <p:nvPr>
            <p:ph type="title"/>
          </p:nvPr>
        </p:nvSpPr>
        <p:spPr/>
        <p:txBody>
          <a:bodyPr/>
          <a:lstStyle/>
          <a:p>
            <a:r>
              <a:rPr lang="en-US" sz="3600" dirty="0">
                <a:latin typeface="Arial Black"/>
              </a:rPr>
              <a:t>American Red Cross</a:t>
            </a:r>
          </a:p>
        </p:txBody>
      </p:sp>
      <p:sp>
        <p:nvSpPr>
          <p:cNvPr id="3" name="Text Placeholder 2">
            <a:extLst>
              <a:ext uri="{FF2B5EF4-FFF2-40B4-BE49-F238E27FC236}">
                <a16:creationId xmlns:a16="http://schemas.microsoft.com/office/drawing/2014/main" id="{6BA21DCA-1446-2704-0704-4D58C2BFDBB7}"/>
              </a:ext>
            </a:extLst>
          </p:cNvPr>
          <p:cNvSpPr>
            <a:spLocks noGrp="1"/>
          </p:cNvSpPr>
          <p:nvPr>
            <p:ph type="body" sz="half" idx="17"/>
          </p:nvPr>
        </p:nvSpPr>
        <p:spPr/>
        <p:txBody>
          <a:bodyPr/>
          <a:lstStyle/>
          <a:p>
            <a:r>
              <a:rPr lang="en-US" sz="2400" dirty="0">
                <a:latin typeface="Arial"/>
                <a:cs typeface="Arial"/>
              </a:rPr>
              <a:t>Shannon Hagan</a:t>
            </a:r>
            <a:endParaRPr lang="en-US" sz="2400" dirty="0"/>
          </a:p>
          <a:p>
            <a:r>
              <a:rPr lang="en-US" sz="2400" dirty="0">
                <a:latin typeface="Arial"/>
                <a:cs typeface="Arial"/>
              </a:rPr>
              <a:t>Division Disaster Director</a:t>
            </a:r>
            <a:endParaRPr lang="en-US" sz="2400" dirty="0"/>
          </a:p>
          <a:p>
            <a:r>
              <a:rPr lang="en-US" sz="2400" dirty="0">
                <a:latin typeface="Arial"/>
                <a:cs typeface="Arial"/>
              </a:rPr>
              <a:t>State of Florida and FEMA Region IV</a:t>
            </a:r>
            <a:endParaRPr lang="en-US" dirty="0"/>
          </a:p>
        </p:txBody>
      </p:sp>
      <p:pic>
        <p:nvPicPr>
          <p:cNvPr id="5" name="Online Image Placeholder 4" descr="A person with glasses and a striped shirt&#10;&#10;AI-generated content may be incorrect.">
            <a:extLst>
              <a:ext uri="{FF2B5EF4-FFF2-40B4-BE49-F238E27FC236}">
                <a16:creationId xmlns:a16="http://schemas.microsoft.com/office/drawing/2014/main" id="{9539582C-133D-9FD5-1951-EEBE1CE2C401}"/>
              </a:ext>
            </a:extLst>
          </p:cNvPr>
          <p:cNvPicPr>
            <a:picLocks noGrp="1" noChangeAspect="1"/>
          </p:cNvPicPr>
          <p:nvPr>
            <p:ph type="clipArt" sz="quarter" idx="18"/>
          </p:nvPr>
        </p:nvPicPr>
        <p:blipFill>
          <a:blip r:embed="rId3"/>
          <a:stretch>
            <a:fillRect/>
          </a:stretch>
        </p:blipFill>
        <p:spPr>
          <a:xfrm>
            <a:off x="7541634" y="903545"/>
            <a:ext cx="3354207" cy="5050910"/>
          </a:xfrm>
          <a:prstGeom prst="rect">
            <a:avLst/>
          </a:prstGeom>
        </p:spPr>
      </p:pic>
      <p:sp>
        <p:nvSpPr>
          <p:cNvPr id="6" name="TextBox 5">
            <a:extLst>
              <a:ext uri="{FF2B5EF4-FFF2-40B4-BE49-F238E27FC236}">
                <a16:creationId xmlns:a16="http://schemas.microsoft.com/office/drawing/2014/main" id="{39517806-983A-CD9F-D7CB-80AFEAD8276C}"/>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2</a:t>
            </a:r>
            <a:endParaRPr lang="en-US" dirty="0">
              <a:solidFill>
                <a:schemeClr val="bg1"/>
              </a:solidFill>
              <a:latin typeface="+mj-lt"/>
            </a:endParaRPr>
          </a:p>
        </p:txBody>
      </p:sp>
    </p:spTree>
    <p:extLst>
      <p:ext uri="{BB962C8B-B14F-4D97-AF65-F5344CB8AC3E}">
        <p14:creationId xmlns:p14="http://schemas.microsoft.com/office/powerpoint/2010/main" val="1291184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C34962-7F5C-EDF0-BF53-E30967524AAA}"/>
              </a:ext>
            </a:extLst>
          </p:cNvPr>
          <p:cNvSpPr>
            <a:spLocks noGrp="1"/>
          </p:cNvSpPr>
          <p:nvPr>
            <p:ph type="body" sz="half" idx="17"/>
          </p:nvPr>
        </p:nvSpPr>
        <p:spPr>
          <a:xfrm>
            <a:off x="838199" y="1331523"/>
            <a:ext cx="10141522" cy="4561510"/>
          </a:xfrm>
        </p:spPr>
        <p:txBody>
          <a:bodyPr>
            <a:normAutofit/>
          </a:bodyPr>
          <a:lstStyle/>
          <a:p>
            <a:pPr marL="285750" indent="-285750">
              <a:buChar char="•"/>
            </a:pPr>
            <a:r>
              <a:rPr lang="en-US" sz="2300" dirty="0">
                <a:latin typeface="Arial"/>
                <a:cs typeface="Arial"/>
              </a:rPr>
              <a:t>Under the National Response Framework, FEMA and the American Red Cross are co-leads for Reunification</a:t>
            </a:r>
          </a:p>
          <a:p>
            <a:pPr marL="285750" indent="-285750">
              <a:buChar char="•"/>
            </a:pPr>
            <a:r>
              <a:rPr lang="en-US" sz="2300" dirty="0">
                <a:latin typeface="Arial"/>
                <a:cs typeface="Arial"/>
              </a:rPr>
              <a:t>The American Red Cross performs Reunification services for events ranging from a multi-family apartment complex fire to a mass casualty incident</a:t>
            </a:r>
            <a:endParaRPr lang="en-US" dirty="0"/>
          </a:p>
          <a:p>
            <a:pPr marL="285750" indent="-285750">
              <a:buChar char="•"/>
            </a:pPr>
            <a:r>
              <a:rPr lang="en-US" sz="2300" dirty="0">
                <a:latin typeface="Arial"/>
                <a:cs typeface="Arial"/>
              </a:rPr>
              <a:t>Seekers can submit a Reunification Request Form at redcross.org/find or by calling 1-800-RED-CROSS</a:t>
            </a:r>
          </a:p>
          <a:p>
            <a:pPr marL="742950" lvl="1" indent="-285750">
              <a:buFont typeface="Courier New" panose="020B0604020202020204" pitchFamily="34" charset="0"/>
              <a:buChar char="o"/>
            </a:pPr>
            <a:r>
              <a:rPr lang="en-US" sz="2300" dirty="0">
                <a:solidFill>
                  <a:srgbClr val="001E64"/>
                </a:solidFill>
                <a:latin typeface="Arial"/>
                <a:cs typeface="Arial"/>
              </a:rPr>
              <a:t>Replaces the Safe and Well system</a:t>
            </a:r>
            <a:endParaRPr lang="en-US" sz="2300" dirty="0">
              <a:latin typeface="Arial"/>
              <a:cs typeface="Arial"/>
            </a:endParaRPr>
          </a:p>
          <a:p>
            <a:pPr marL="285750" indent="-285750">
              <a:buChar char="•"/>
            </a:pPr>
            <a:r>
              <a:rPr lang="en-US" sz="2300" dirty="0">
                <a:latin typeface="Arial"/>
                <a:cs typeface="Arial"/>
              </a:rPr>
              <a:t>Regional mass care and reunification personnel handle day-to-day reunification requests</a:t>
            </a:r>
            <a:endParaRPr lang="en-US" sz="2300" dirty="0"/>
          </a:p>
        </p:txBody>
      </p:sp>
      <p:sp>
        <p:nvSpPr>
          <p:cNvPr id="4" name="Title 3">
            <a:extLst>
              <a:ext uri="{FF2B5EF4-FFF2-40B4-BE49-F238E27FC236}">
                <a16:creationId xmlns:a16="http://schemas.microsoft.com/office/drawing/2014/main" id="{E8324F80-77B6-86C5-C0C4-1169E7C98675}"/>
              </a:ext>
            </a:extLst>
          </p:cNvPr>
          <p:cNvSpPr>
            <a:spLocks noGrp="1"/>
          </p:cNvSpPr>
          <p:nvPr>
            <p:ph type="title"/>
          </p:nvPr>
        </p:nvSpPr>
        <p:spPr/>
        <p:txBody>
          <a:bodyPr>
            <a:normAutofit fontScale="90000"/>
          </a:bodyPr>
          <a:lstStyle/>
          <a:p>
            <a:r>
              <a:rPr lang="en-US" dirty="0"/>
              <a:t>Red Cross Reunification Services</a:t>
            </a:r>
          </a:p>
        </p:txBody>
      </p:sp>
      <p:pic>
        <p:nvPicPr>
          <p:cNvPr id="6" name="Picture 5">
            <a:extLst>
              <a:ext uri="{FF2B5EF4-FFF2-40B4-BE49-F238E27FC236}">
                <a16:creationId xmlns:a16="http://schemas.microsoft.com/office/drawing/2014/main" id="{9CBEEFEB-1C94-6781-9569-A9BDCE900728}"/>
              </a:ext>
            </a:extLst>
          </p:cNvPr>
          <p:cNvPicPr>
            <a:picLocks noChangeAspect="1"/>
          </p:cNvPicPr>
          <p:nvPr/>
        </p:nvPicPr>
        <p:blipFill>
          <a:blip r:embed="rId2"/>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77252699-97BB-1915-BE33-1180C8D8F4CF}"/>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367521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50CB-6206-D778-FB07-1D5E578EE9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A3CE8F-8BA5-8A48-43B8-383B9F4F1A65}"/>
              </a:ext>
            </a:extLst>
          </p:cNvPr>
          <p:cNvSpPr>
            <a:spLocks noGrp="1"/>
          </p:cNvSpPr>
          <p:nvPr>
            <p:ph type="title"/>
          </p:nvPr>
        </p:nvSpPr>
        <p:spPr/>
        <p:txBody>
          <a:bodyPr>
            <a:normAutofit fontScale="90000"/>
          </a:bodyPr>
          <a:lstStyle/>
          <a:p>
            <a:r>
              <a:rPr lang="en-US" dirty="0"/>
              <a:t>redcross.org/find</a:t>
            </a:r>
          </a:p>
        </p:txBody>
      </p:sp>
      <p:pic>
        <p:nvPicPr>
          <p:cNvPr id="9" name="Online Image Placeholder 8" descr="A screenshot of a computer&#10;&#10;AI-generated content may be incorrect.">
            <a:extLst>
              <a:ext uri="{FF2B5EF4-FFF2-40B4-BE49-F238E27FC236}">
                <a16:creationId xmlns:a16="http://schemas.microsoft.com/office/drawing/2014/main" id="{DB08F6BD-F7AE-BBB9-8A5C-B74D45E5ADC2}"/>
              </a:ext>
            </a:extLst>
          </p:cNvPr>
          <p:cNvPicPr>
            <a:picLocks noGrp="1" noChangeAspect="1"/>
          </p:cNvPicPr>
          <p:nvPr>
            <p:ph type="clipArt" sz="quarter" idx="18"/>
          </p:nvPr>
        </p:nvPicPr>
        <p:blipFill>
          <a:blip r:embed="rId2"/>
          <a:stretch>
            <a:fillRect/>
          </a:stretch>
        </p:blipFill>
        <p:spPr>
          <a:xfrm>
            <a:off x="657366" y="1091926"/>
            <a:ext cx="10878578" cy="5236625"/>
          </a:xfrm>
          <a:prstGeom prst="rect">
            <a:avLst/>
          </a:prstGeom>
        </p:spPr>
      </p:pic>
      <p:pic>
        <p:nvPicPr>
          <p:cNvPr id="6" name="Picture 5">
            <a:extLst>
              <a:ext uri="{FF2B5EF4-FFF2-40B4-BE49-F238E27FC236}">
                <a16:creationId xmlns:a16="http://schemas.microsoft.com/office/drawing/2014/main" id="{5B67A4BC-EEAC-F147-DAA2-D7680A93E0B7}"/>
              </a:ext>
            </a:extLst>
          </p:cNvPr>
          <p:cNvPicPr>
            <a:picLocks noChangeAspect="1"/>
          </p:cNvPicPr>
          <p:nvPr/>
        </p:nvPicPr>
        <p:blipFill>
          <a:blip r:embed="rId3"/>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14A54554-0E2D-9D33-7E5C-D47A837C70FF}"/>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730636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3ADC3-C1EC-ED43-3DBF-86D7289070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4D8044-829F-6445-4D7D-512EC6614D53}"/>
              </a:ext>
            </a:extLst>
          </p:cNvPr>
          <p:cNvSpPr>
            <a:spLocks noGrp="1"/>
          </p:cNvSpPr>
          <p:nvPr>
            <p:ph type="body" sz="half" idx="17"/>
          </p:nvPr>
        </p:nvSpPr>
        <p:spPr>
          <a:xfrm>
            <a:off x="838199" y="1331523"/>
            <a:ext cx="10141522" cy="4561510"/>
          </a:xfrm>
        </p:spPr>
        <p:txBody>
          <a:bodyPr>
            <a:normAutofit/>
          </a:bodyPr>
          <a:lstStyle/>
          <a:p>
            <a:pPr marL="285750" indent="-285750">
              <a:buChar char="•"/>
            </a:pPr>
            <a:r>
              <a:rPr lang="en-US" sz="2300" dirty="0">
                <a:latin typeface="Arial"/>
                <a:cs typeface="Arial"/>
              </a:rPr>
              <a:t>The Seeker and the Sought are both considered clients in our system</a:t>
            </a:r>
          </a:p>
          <a:p>
            <a:pPr marL="285750" indent="-285750">
              <a:buChar char="•"/>
            </a:pPr>
            <a:r>
              <a:rPr lang="en-US" sz="2300" dirty="0">
                <a:latin typeface="Arial"/>
                <a:cs typeface="Arial"/>
              </a:rPr>
              <a:t>One a request comes in:</a:t>
            </a:r>
            <a:endParaRPr lang="en-US" dirty="0"/>
          </a:p>
          <a:p>
            <a:pPr marL="742950" lvl="1" indent="-285750">
              <a:buFont typeface="Courier New" panose="020B0604020202020204" pitchFamily="34" charset="0"/>
              <a:buChar char="o"/>
            </a:pPr>
            <a:r>
              <a:rPr lang="en-US" sz="2300" dirty="0">
                <a:solidFill>
                  <a:srgbClr val="001E64"/>
                </a:solidFill>
                <a:latin typeface="Arial"/>
                <a:cs typeface="Arial"/>
              </a:rPr>
              <a:t>Contact Seeker to get a better understanding of the reunification request</a:t>
            </a:r>
            <a:endParaRPr lang="en-US" dirty="0">
              <a:solidFill>
                <a:srgbClr val="001E64"/>
              </a:solidFill>
              <a:latin typeface="Arial" panose="020B0604020202020204" pitchFamily="34" charset="0"/>
              <a:cs typeface="Arial" panose="020B0604020202020204" pitchFamily="34" charset="0"/>
            </a:endParaRPr>
          </a:p>
          <a:p>
            <a:pPr marL="742950" lvl="1" indent="-285750">
              <a:buFont typeface="Courier New" panose="020B0604020202020204" pitchFamily="34" charset="0"/>
              <a:buChar char="o"/>
            </a:pPr>
            <a:r>
              <a:rPr lang="en-US" sz="2300" dirty="0">
                <a:solidFill>
                  <a:srgbClr val="001E64"/>
                </a:solidFill>
                <a:latin typeface="Arial"/>
                <a:cs typeface="Arial"/>
              </a:rPr>
              <a:t>Ask questions about the Sought (last contact, frequent locations, etc.)</a:t>
            </a:r>
          </a:p>
          <a:p>
            <a:pPr marL="742950" lvl="1" indent="-285750">
              <a:buFont typeface="Courier New" panose="020B0604020202020204" pitchFamily="34" charset="0"/>
              <a:buChar char="o"/>
            </a:pPr>
            <a:r>
              <a:rPr lang="en-US" sz="2300" dirty="0">
                <a:solidFill>
                  <a:srgbClr val="001E64"/>
                </a:solidFill>
                <a:latin typeface="Arial"/>
                <a:cs typeface="Arial"/>
              </a:rPr>
              <a:t>Check known databases (internal and external)</a:t>
            </a:r>
          </a:p>
          <a:p>
            <a:pPr marL="742950" lvl="1" indent="-285750">
              <a:buFont typeface="Courier New" panose="020B0604020202020204" pitchFamily="34" charset="0"/>
              <a:buChar char="o"/>
            </a:pPr>
            <a:r>
              <a:rPr lang="en-US" sz="2300" dirty="0">
                <a:solidFill>
                  <a:srgbClr val="001E64"/>
                </a:solidFill>
                <a:latin typeface="Arial"/>
                <a:cs typeface="Arial"/>
              </a:rPr>
              <a:t>Confer with government partners (law enforcement, case managers, etc.)</a:t>
            </a:r>
          </a:p>
          <a:p>
            <a:pPr marL="742950" lvl="1" indent="-285750">
              <a:buFont typeface="Courier New" panose="020B0604020202020204" pitchFamily="34" charset="0"/>
              <a:buChar char="o"/>
            </a:pPr>
            <a:r>
              <a:rPr lang="en-US" sz="2300" dirty="0">
                <a:solidFill>
                  <a:srgbClr val="001E64"/>
                </a:solidFill>
                <a:latin typeface="Arial"/>
                <a:cs typeface="Arial"/>
              </a:rPr>
              <a:t>Follow up on any leads, meet with neighbors/employers</a:t>
            </a:r>
          </a:p>
          <a:p>
            <a:pPr marL="742950" lvl="1" indent="-285750">
              <a:buFont typeface="Courier New" panose="020B0604020202020204" pitchFamily="34" charset="0"/>
              <a:buChar char="o"/>
            </a:pPr>
            <a:r>
              <a:rPr lang="en-US" sz="2300" dirty="0">
                <a:solidFill>
                  <a:srgbClr val="001E64"/>
                </a:solidFill>
                <a:latin typeface="Arial"/>
                <a:cs typeface="Arial"/>
              </a:rPr>
              <a:t>Update the Seeker with any information</a:t>
            </a:r>
          </a:p>
        </p:txBody>
      </p:sp>
      <p:sp>
        <p:nvSpPr>
          <p:cNvPr id="4" name="Title 3">
            <a:extLst>
              <a:ext uri="{FF2B5EF4-FFF2-40B4-BE49-F238E27FC236}">
                <a16:creationId xmlns:a16="http://schemas.microsoft.com/office/drawing/2014/main" id="{CEF0646D-89F7-E1A5-2E5F-D4BDBDE53A36}"/>
              </a:ext>
            </a:extLst>
          </p:cNvPr>
          <p:cNvSpPr>
            <a:spLocks noGrp="1"/>
          </p:cNvSpPr>
          <p:nvPr>
            <p:ph type="title"/>
          </p:nvPr>
        </p:nvSpPr>
        <p:spPr/>
        <p:txBody>
          <a:bodyPr>
            <a:normAutofit fontScale="90000"/>
          </a:bodyPr>
          <a:lstStyle/>
          <a:p>
            <a:r>
              <a:rPr lang="en-US" dirty="0"/>
              <a:t>Reunification Process</a:t>
            </a:r>
          </a:p>
        </p:txBody>
      </p:sp>
      <p:sp>
        <p:nvSpPr>
          <p:cNvPr id="5" name="Online Image Placeholder 4">
            <a:extLst>
              <a:ext uri="{FF2B5EF4-FFF2-40B4-BE49-F238E27FC236}">
                <a16:creationId xmlns:a16="http://schemas.microsoft.com/office/drawing/2014/main" id="{B169CC71-7E5E-BD53-3AC1-F1EC65B77B1E}"/>
              </a:ext>
            </a:extLst>
          </p:cNvPr>
          <p:cNvSpPr>
            <a:spLocks noGrp="1"/>
          </p:cNvSpPr>
          <p:nvPr>
            <p:ph type="clipArt" sz="quarter" idx="18"/>
          </p:nvPr>
        </p:nvSpPr>
        <p:spPr/>
        <p:txBody>
          <a:bodyPr/>
          <a:lstStyle/>
          <a:p>
            <a:endParaRPr lang="en-US" dirty="0"/>
          </a:p>
        </p:txBody>
      </p:sp>
      <p:pic>
        <p:nvPicPr>
          <p:cNvPr id="6" name="Picture 5">
            <a:extLst>
              <a:ext uri="{FF2B5EF4-FFF2-40B4-BE49-F238E27FC236}">
                <a16:creationId xmlns:a16="http://schemas.microsoft.com/office/drawing/2014/main" id="{9B9594C5-8340-774C-A395-0D396D7E8CF9}"/>
              </a:ext>
            </a:extLst>
          </p:cNvPr>
          <p:cNvPicPr>
            <a:picLocks noChangeAspect="1"/>
          </p:cNvPicPr>
          <p:nvPr/>
        </p:nvPicPr>
        <p:blipFill>
          <a:blip r:embed="rId2"/>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E975AAE6-E8A4-3DE9-B21A-47B934345B20}"/>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369567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C3622-48EF-AA4F-B468-8C515E336B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548A99-0EA7-C6D9-6EF5-97A57C763783}"/>
              </a:ext>
            </a:extLst>
          </p:cNvPr>
          <p:cNvSpPr>
            <a:spLocks noGrp="1"/>
          </p:cNvSpPr>
          <p:nvPr>
            <p:ph type="title"/>
          </p:nvPr>
        </p:nvSpPr>
        <p:spPr>
          <a:xfrm>
            <a:off x="468826" y="288911"/>
            <a:ext cx="8942417" cy="496205"/>
          </a:xfrm>
        </p:spPr>
        <p:txBody>
          <a:bodyPr>
            <a:normAutofit fontScale="90000"/>
          </a:bodyPr>
          <a:lstStyle/>
          <a:p>
            <a:r>
              <a:rPr lang="en-US" dirty="0"/>
              <a:t>Real World Example – Hurricane Ian</a:t>
            </a:r>
          </a:p>
        </p:txBody>
      </p:sp>
      <p:pic>
        <p:nvPicPr>
          <p:cNvPr id="6" name="Picture 5">
            <a:extLst>
              <a:ext uri="{FF2B5EF4-FFF2-40B4-BE49-F238E27FC236}">
                <a16:creationId xmlns:a16="http://schemas.microsoft.com/office/drawing/2014/main" id="{0E8D2798-FE1E-5785-1603-26095D531656}"/>
              </a:ext>
            </a:extLst>
          </p:cNvPr>
          <p:cNvPicPr>
            <a:picLocks noChangeAspect="1"/>
          </p:cNvPicPr>
          <p:nvPr/>
        </p:nvPicPr>
        <p:blipFill>
          <a:blip r:embed="rId2"/>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23F387B7-1DAB-64B3-0B5E-46A81987D447}"/>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pic>
        <p:nvPicPr>
          <p:cNvPr id="3" name="Picture 2" descr="A diagram of a cross-country&#10;&#10;Description automatically generated">
            <a:extLst>
              <a:ext uri="{FF2B5EF4-FFF2-40B4-BE49-F238E27FC236}">
                <a16:creationId xmlns:a16="http://schemas.microsoft.com/office/drawing/2014/main" id="{F385B785-668D-0C72-78DA-28CFC73398CE}"/>
              </a:ext>
            </a:extLst>
          </p:cNvPr>
          <p:cNvPicPr>
            <a:picLocks noChangeAspect="1"/>
          </p:cNvPicPr>
          <p:nvPr/>
        </p:nvPicPr>
        <p:blipFill>
          <a:blip r:embed="rId3"/>
          <a:stretch>
            <a:fillRect/>
          </a:stretch>
        </p:blipFill>
        <p:spPr>
          <a:xfrm>
            <a:off x="2063626" y="1168833"/>
            <a:ext cx="8064748" cy="5623746"/>
          </a:xfrm>
          <a:prstGeom prst="rect">
            <a:avLst/>
          </a:prstGeom>
        </p:spPr>
      </p:pic>
    </p:spTree>
    <p:extLst>
      <p:ext uri="{BB962C8B-B14F-4D97-AF65-F5344CB8AC3E}">
        <p14:creationId xmlns:p14="http://schemas.microsoft.com/office/powerpoint/2010/main" val="281816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9C6B5-2402-7A31-1503-C604A31A78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EC2B43-7921-8844-697C-62124DC27C1B}"/>
              </a:ext>
            </a:extLst>
          </p:cNvPr>
          <p:cNvSpPr>
            <a:spLocks noGrp="1"/>
          </p:cNvSpPr>
          <p:nvPr>
            <p:ph type="body" sz="half" idx="17"/>
          </p:nvPr>
        </p:nvSpPr>
        <p:spPr>
          <a:xfrm>
            <a:off x="838199" y="1331523"/>
            <a:ext cx="10141522" cy="4561510"/>
          </a:xfrm>
        </p:spPr>
        <p:txBody>
          <a:bodyPr>
            <a:normAutofit/>
          </a:bodyPr>
          <a:lstStyle/>
          <a:p>
            <a:r>
              <a:rPr lang="en-US" sz="2400" b="1" dirty="0"/>
              <a:t>Reunification does not replace the safety systems in place for missing persons. Any process must incorporate the relevant partners:</a:t>
            </a:r>
          </a:p>
          <a:p>
            <a:pPr marL="800100" lvl="1" indent="-342900">
              <a:buFont typeface="Arial" panose="020B0604020202020204" pitchFamily="34" charset="0"/>
              <a:buChar char="•"/>
            </a:pPr>
            <a:r>
              <a:rPr lang="en-US" sz="2400" dirty="0"/>
              <a:t>Local Law Enforcement</a:t>
            </a:r>
          </a:p>
          <a:p>
            <a:pPr marL="800100" lvl="1" indent="-342900">
              <a:buFont typeface="Arial" panose="020B0604020202020204" pitchFamily="34" charset="0"/>
              <a:buChar char="•"/>
            </a:pPr>
            <a:r>
              <a:rPr lang="en-US" sz="2400" dirty="0"/>
              <a:t>National Center for Missing and Exploited Children</a:t>
            </a:r>
          </a:p>
          <a:p>
            <a:pPr marL="800100" lvl="1" indent="-342900">
              <a:buFont typeface="Arial" panose="020B0604020202020204" pitchFamily="34" charset="0"/>
              <a:buChar char="•"/>
            </a:pPr>
            <a:r>
              <a:rPr lang="en-US" sz="2400" dirty="0"/>
              <a:t>National Trafficking Resource Center</a:t>
            </a:r>
          </a:p>
          <a:p>
            <a:pPr marL="800100" lvl="1" indent="-342900">
              <a:buFont typeface="Arial" panose="020B0604020202020204" pitchFamily="34" charset="0"/>
              <a:buChar char="•"/>
            </a:pPr>
            <a:r>
              <a:rPr lang="en-US" sz="2400" dirty="0"/>
              <a:t>Immigration and Customs (for Human Trafficking concerns)</a:t>
            </a:r>
          </a:p>
          <a:p>
            <a:pPr marL="800100" lvl="1" indent="-342900">
              <a:buFont typeface="Arial" panose="020B0604020202020204" pitchFamily="34" charset="0"/>
              <a:buChar char="•"/>
            </a:pPr>
            <a:r>
              <a:rPr lang="en-US" sz="2400" dirty="0"/>
              <a:t>Disaster Mental Health</a:t>
            </a:r>
          </a:p>
        </p:txBody>
      </p:sp>
      <p:sp>
        <p:nvSpPr>
          <p:cNvPr id="4" name="Title 3">
            <a:extLst>
              <a:ext uri="{FF2B5EF4-FFF2-40B4-BE49-F238E27FC236}">
                <a16:creationId xmlns:a16="http://schemas.microsoft.com/office/drawing/2014/main" id="{547E8ED1-BDE6-1FDD-1D32-76B943BD4440}"/>
              </a:ext>
            </a:extLst>
          </p:cNvPr>
          <p:cNvSpPr>
            <a:spLocks noGrp="1"/>
          </p:cNvSpPr>
          <p:nvPr>
            <p:ph type="title"/>
          </p:nvPr>
        </p:nvSpPr>
        <p:spPr>
          <a:xfrm>
            <a:off x="468826" y="288911"/>
            <a:ext cx="8942417" cy="496205"/>
          </a:xfrm>
        </p:spPr>
        <p:txBody>
          <a:bodyPr>
            <a:normAutofit fontScale="90000"/>
          </a:bodyPr>
          <a:lstStyle/>
          <a:p>
            <a:r>
              <a:rPr lang="en-US" dirty="0"/>
              <a:t>Incorporating Existing Systems</a:t>
            </a:r>
          </a:p>
        </p:txBody>
      </p:sp>
      <p:pic>
        <p:nvPicPr>
          <p:cNvPr id="6" name="Picture 5">
            <a:extLst>
              <a:ext uri="{FF2B5EF4-FFF2-40B4-BE49-F238E27FC236}">
                <a16:creationId xmlns:a16="http://schemas.microsoft.com/office/drawing/2014/main" id="{AEAFEFF5-C762-C4C2-D188-38D2CD239C02}"/>
              </a:ext>
            </a:extLst>
          </p:cNvPr>
          <p:cNvPicPr>
            <a:picLocks noChangeAspect="1"/>
          </p:cNvPicPr>
          <p:nvPr/>
        </p:nvPicPr>
        <p:blipFill>
          <a:blip r:embed="rId2"/>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3FE7C305-1D86-E166-E4D3-DD6DCA689EC3}"/>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3011690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CB80C-10E9-7E75-484F-887FB2FCD9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6AC936-F9D7-1387-E8E6-18DAF2C439B8}"/>
              </a:ext>
            </a:extLst>
          </p:cNvPr>
          <p:cNvSpPr>
            <a:spLocks noGrp="1"/>
          </p:cNvSpPr>
          <p:nvPr>
            <p:ph type="body" sz="half" idx="17"/>
          </p:nvPr>
        </p:nvSpPr>
        <p:spPr>
          <a:xfrm>
            <a:off x="838199" y="1331523"/>
            <a:ext cx="10141522" cy="4561510"/>
          </a:xfrm>
        </p:spPr>
        <p:txBody>
          <a:bodyPr/>
          <a:lstStyle/>
          <a:p>
            <a:pPr marL="285750" indent="-285750">
              <a:buChar char="•"/>
            </a:pPr>
            <a:r>
              <a:rPr lang="en-US" sz="2300" dirty="0">
                <a:latin typeface="Arial"/>
                <a:cs typeface="Arial"/>
              </a:rPr>
              <a:t>Following an MCI, the American Red Cross works directly with government partners to identify and support pre-existing reunification plans or post-incident strategies</a:t>
            </a:r>
          </a:p>
          <a:p>
            <a:pPr marL="285750" indent="-285750">
              <a:buChar char="•"/>
            </a:pPr>
            <a:r>
              <a:rPr lang="en-US" sz="2300" dirty="0">
                <a:latin typeface="Arial"/>
                <a:cs typeface="Arial"/>
              </a:rPr>
              <a:t>The American Red Cross may establish unique incident-specific URLs to route reunification requests through</a:t>
            </a:r>
          </a:p>
          <a:p>
            <a:pPr marL="285750" indent="-285750">
              <a:buChar char="•"/>
            </a:pPr>
            <a:r>
              <a:rPr lang="en-US" sz="2300" dirty="0">
                <a:latin typeface="Arial"/>
                <a:cs typeface="Arial"/>
              </a:rPr>
              <a:t>Client Navigators may support Family Reunification Centers or Family Assistance Centers</a:t>
            </a:r>
          </a:p>
          <a:p>
            <a:pPr marL="285750" indent="-285750">
              <a:buChar char="•"/>
            </a:pPr>
            <a:r>
              <a:rPr lang="en-US" sz="2300" dirty="0">
                <a:latin typeface="Arial"/>
                <a:cs typeface="Arial"/>
              </a:rPr>
              <a:t>Referrals to Disaster Mental Health and Emotional/Spiritual Care resources</a:t>
            </a:r>
            <a:endParaRPr lang="en-US" sz="2300" dirty="0"/>
          </a:p>
        </p:txBody>
      </p:sp>
      <p:sp>
        <p:nvSpPr>
          <p:cNvPr id="4" name="Title 3">
            <a:extLst>
              <a:ext uri="{FF2B5EF4-FFF2-40B4-BE49-F238E27FC236}">
                <a16:creationId xmlns:a16="http://schemas.microsoft.com/office/drawing/2014/main" id="{94D18855-92D7-434A-E661-142B2C6E2180}"/>
              </a:ext>
            </a:extLst>
          </p:cNvPr>
          <p:cNvSpPr>
            <a:spLocks noGrp="1"/>
          </p:cNvSpPr>
          <p:nvPr>
            <p:ph type="title"/>
          </p:nvPr>
        </p:nvSpPr>
        <p:spPr/>
        <p:txBody>
          <a:bodyPr>
            <a:normAutofit fontScale="90000"/>
          </a:bodyPr>
          <a:lstStyle/>
          <a:p>
            <a:r>
              <a:rPr lang="en-US" dirty="0"/>
              <a:t>Mass Casualty Incidents</a:t>
            </a:r>
          </a:p>
        </p:txBody>
      </p:sp>
      <p:sp>
        <p:nvSpPr>
          <p:cNvPr id="5" name="Online Image Placeholder 4">
            <a:extLst>
              <a:ext uri="{FF2B5EF4-FFF2-40B4-BE49-F238E27FC236}">
                <a16:creationId xmlns:a16="http://schemas.microsoft.com/office/drawing/2014/main" id="{AE171EB0-40AC-C097-3C4A-781E19C9E07A}"/>
              </a:ext>
            </a:extLst>
          </p:cNvPr>
          <p:cNvSpPr>
            <a:spLocks noGrp="1"/>
          </p:cNvSpPr>
          <p:nvPr>
            <p:ph type="clipArt" sz="quarter" idx="18"/>
          </p:nvPr>
        </p:nvSpPr>
        <p:spPr/>
        <p:txBody>
          <a:bodyPr/>
          <a:lstStyle/>
          <a:p>
            <a:endParaRPr lang="en-US" dirty="0"/>
          </a:p>
        </p:txBody>
      </p:sp>
      <p:pic>
        <p:nvPicPr>
          <p:cNvPr id="6" name="Picture 5">
            <a:extLst>
              <a:ext uri="{FF2B5EF4-FFF2-40B4-BE49-F238E27FC236}">
                <a16:creationId xmlns:a16="http://schemas.microsoft.com/office/drawing/2014/main" id="{674B5384-183B-93C1-92E5-6CA29B378C62}"/>
              </a:ext>
            </a:extLst>
          </p:cNvPr>
          <p:cNvPicPr>
            <a:picLocks noChangeAspect="1"/>
          </p:cNvPicPr>
          <p:nvPr/>
        </p:nvPicPr>
        <p:blipFill>
          <a:blip r:embed="rId2"/>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3B482B57-FC3E-4044-A1B1-55B0B7F3A899}"/>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3633676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8CBC7-81B0-E795-9095-32F580DFA5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EC2DE6-F9B7-5D5C-5245-3EA7EB7DB071}"/>
              </a:ext>
            </a:extLst>
          </p:cNvPr>
          <p:cNvSpPr>
            <a:spLocks noGrp="1"/>
          </p:cNvSpPr>
          <p:nvPr>
            <p:ph type="body" sz="half" idx="17"/>
          </p:nvPr>
        </p:nvSpPr>
        <p:spPr>
          <a:xfrm>
            <a:off x="838199" y="1331523"/>
            <a:ext cx="10141522" cy="4561510"/>
          </a:xfrm>
        </p:spPr>
        <p:txBody>
          <a:bodyPr/>
          <a:lstStyle/>
          <a:p>
            <a:pPr marL="285750" indent="-285750">
              <a:buChar char="•"/>
            </a:pPr>
            <a:r>
              <a:rPr lang="en-US" sz="2300" dirty="0">
                <a:latin typeface="Arial"/>
                <a:cs typeface="Arial"/>
              </a:rPr>
              <a:t>Began in 1859</a:t>
            </a:r>
          </a:p>
          <a:p>
            <a:pPr marL="285750" indent="-285750">
              <a:buChar char="•"/>
            </a:pPr>
            <a:r>
              <a:rPr lang="en-US" sz="2300" dirty="0">
                <a:latin typeface="Arial"/>
                <a:cs typeface="Arial"/>
              </a:rPr>
              <a:t>Outlined in the Geneva Convention</a:t>
            </a:r>
          </a:p>
          <a:p>
            <a:pPr marL="285750" indent="-285750">
              <a:buChar char="•"/>
            </a:pPr>
            <a:r>
              <a:rPr lang="en-US" sz="2300" dirty="0">
                <a:latin typeface="Arial"/>
                <a:cs typeface="Arial"/>
              </a:rPr>
              <a:t>Comprised of the International Committee of the Red Cross (ICRC), the International Federation of Red Cross and Red Crescent Societies, and 191 National Red Cross and Red Crescent Societies</a:t>
            </a:r>
            <a:endParaRPr lang="en-US" dirty="0"/>
          </a:p>
          <a:p>
            <a:pPr marL="285750" indent="-285750">
              <a:buChar char="•"/>
            </a:pPr>
            <a:r>
              <a:rPr lang="en-US" sz="2300" dirty="0">
                <a:latin typeface="Arial"/>
                <a:cs typeface="Arial"/>
              </a:rPr>
              <a:t>Coordinated effort to help people who have lost contact with their family as a result of a conflict, a natural disaster, or migration</a:t>
            </a:r>
            <a:endParaRPr lang="en-US" dirty="0"/>
          </a:p>
          <a:p>
            <a:pPr marL="285750" indent="-285750">
              <a:buChar char="•"/>
            </a:pPr>
            <a:endParaRPr lang="en-US" sz="2300" dirty="0"/>
          </a:p>
        </p:txBody>
      </p:sp>
      <p:sp>
        <p:nvSpPr>
          <p:cNvPr id="4" name="Title 3">
            <a:extLst>
              <a:ext uri="{FF2B5EF4-FFF2-40B4-BE49-F238E27FC236}">
                <a16:creationId xmlns:a16="http://schemas.microsoft.com/office/drawing/2014/main" id="{6A83C54D-14AF-4F6E-CB3B-C63EBE4B97D9}"/>
              </a:ext>
            </a:extLst>
          </p:cNvPr>
          <p:cNvSpPr>
            <a:spLocks noGrp="1"/>
          </p:cNvSpPr>
          <p:nvPr>
            <p:ph type="title"/>
          </p:nvPr>
        </p:nvSpPr>
        <p:spPr/>
        <p:txBody>
          <a:bodyPr>
            <a:normAutofit fontScale="90000"/>
          </a:bodyPr>
          <a:lstStyle/>
          <a:p>
            <a:r>
              <a:rPr lang="en-US" dirty="0"/>
              <a:t>Restoring Family Links</a:t>
            </a:r>
          </a:p>
        </p:txBody>
      </p:sp>
      <p:sp>
        <p:nvSpPr>
          <p:cNvPr id="5" name="Online Image Placeholder 4">
            <a:extLst>
              <a:ext uri="{FF2B5EF4-FFF2-40B4-BE49-F238E27FC236}">
                <a16:creationId xmlns:a16="http://schemas.microsoft.com/office/drawing/2014/main" id="{ED29AB5C-7411-9AB4-DEAD-FB85697EFA0A}"/>
              </a:ext>
            </a:extLst>
          </p:cNvPr>
          <p:cNvSpPr>
            <a:spLocks noGrp="1"/>
          </p:cNvSpPr>
          <p:nvPr>
            <p:ph type="clipArt" sz="quarter" idx="18"/>
          </p:nvPr>
        </p:nvSpPr>
        <p:spPr/>
        <p:txBody>
          <a:bodyPr/>
          <a:lstStyle/>
          <a:p>
            <a:endParaRPr lang="en-US" dirty="0"/>
          </a:p>
        </p:txBody>
      </p:sp>
      <p:pic>
        <p:nvPicPr>
          <p:cNvPr id="6" name="Picture 5">
            <a:extLst>
              <a:ext uri="{FF2B5EF4-FFF2-40B4-BE49-F238E27FC236}">
                <a16:creationId xmlns:a16="http://schemas.microsoft.com/office/drawing/2014/main" id="{2EF7B6A9-0AD4-80FB-B1D1-7A6AE92E649E}"/>
              </a:ext>
            </a:extLst>
          </p:cNvPr>
          <p:cNvPicPr>
            <a:picLocks noChangeAspect="1"/>
          </p:cNvPicPr>
          <p:nvPr/>
        </p:nvPicPr>
        <p:blipFill>
          <a:blip r:embed="rId2"/>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0B7745F1-B36A-CA42-4A9D-D7212F991AF0}"/>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3318976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20 Unanswerable Questions That Will ...">
            <a:extLst>
              <a:ext uri="{FF2B5EF4-FFF2-40B4-BE49-F238E27FC236}">
                <a16:creationId xmlns:a16="http://schemas.microsoft.com/office/drawing/2014/main" id="{13ED2E94-DB2D-73EB-4DCC-53C6E0CF6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543" y="1625107"/>
            <a:ext cx="5455215" cy="408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36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9EC373-5F2A-FAE8-BBFD-874706EBA950}"/>
              </a:ext>
            </a:extLst>
          </p:cNvPr>
          <p:cNvSpPr>
            <a:spLocks noGrp="1"/>
          </p:cNvSpPr>
          <p:nvPr>
            <p:ph type="body" sz="half" idx="17"/>
          </p:nvPr>
        </p:nvSpPr>
        <p:spPr>
          <a:xfrm>
            <a:off x="2184043" y="1398342"/>
            <a:ext cx="7787662" cy="4061315"/>
          </a:xfrm>
        </p:spPr>
        <p:txBody>
          <a:bodyPr/>
          <a:lstStyle/>
          <a:p>
            <a:pPr algn="ctr"/>
            <a:r>
              <a:rPr lang="en-US" sz="2400" b="1" dirty="0"/>
              <a:t>CFDMC FRC-FAC Toolkit</a:t>
            </a:r>
          </a:p>
          <a:p>
            <a:r>
              <a:rPr lang="en-US" b="1" dirty="0">
                <a:solidFill>
                  <a:srgbClr val="002060"/>
                </a:solidFill>
                <a:hlinkClick r:id="rId3"/>
              </a:rPr>
              <a:t>https://www.centralfladisaster.org/_files/ugd/8d7960_5717ff85c7dd432cb46a1ab7a497e716.pdf</a:t>
            </a:r>
            <a:endParaRPr lang="en-US" b="1" dirty="0">
              <a:solidFill>
                <a:srgbClr val="002060"/>
              </a:solidFill>
            </a:endParaRPr>
          </a:p>
          <a:p>
            <a:endParaRPr lang="en-US" dirty="0"/>
          </a:p>
          <a:p>
            <a:endParaRPr lang="en-US" dirty="0"/>
          </a:p>
        </p:txBody>
      </p:sp>
      <p:sp>
        <p:nvSpPr>
          <p:cNvPr id="3" name="Title 2">
            <a:extLst>
              <a:ext uri="{FF2B5EF4-FFF2-40B4-BE49-F238E27FC236}">
                <a16:creationId xmlns:a16="http://schemas.microsoft.com/office/drawing/2014/main" id="{A637C8E1-F09B-C7E6-0D42-8C9EFEBEBC4E}"/>
              </a:ext>
            </a:extLst>
          </p:cNvPr>
          <p:cNvSpPr>
            <a:spLocks noGrp="1"/>
          </p:cNvSpPr>
          <p:nvPr>
            <p:ph type="title"/>
          </p:nvPr>
        </p:nvSpPr>
        <p:spPr/>
        <p:txBody>
          <a:bodyPr>
            <a:normAutofit fontScale="90000"/>
          </a:bodyPr>
          <a:lstStyle/>
          <a:p>
            <a:r>
              <a:rPr lang="en-US" dirty="0"/>
              <a:t>Tangible Takeaway</a:t>
            </a:r>
          </a:p>
        </p:txBody>
      </p:sp>
      <p:pic>
        <p:nvPicPr>
          <p:cNvPr id="5" name="Picture 4">
            <a:extLst>
              <a:ext uri="{FF2B5EF4-FFF2-40B4-BE49-F238E27FC236}">
                <a16:creationId xmlns:a16="http://schemas.microsoft.com/office/drawing/2014/main" id="{8151AE86-42F6-C3E2-4CE1-F4266AA86682}"/>
              </a:ext>
            </a:extLst>
          </p:cNvPr>
          <p:cNvPicPr>
            <a:picLocks noChangeAspect="1"/>
          </p:cNvPicPr>
          <p:nvPr/>
        </p:nvPicPr>
        <p:blipFill>
          <a:blip r:embed="rId4"/>
          <a:stretch>
            <a:fillRect/>
          </a:stretch>
        </p:blipFill>
        <p:spPr>
          <a:xfrm flipV="1">
            <a:off x="3956154" y="2735705"/>
            <a:ext cx="3429000" cy="3429000"/>
          </a:xfrm>
          <a:prstGeom prst="rect">
            <a:avLst/>
          </a:prstGeom>
        </p:spPr>
      </p:pic>
    </p:spTree>
    <p:extLst>
      <p:ext uri="{BB962C8B-B14F-4D97-AF65-F5344CB8AC3E}">
        <p14:creationId xmlns:p14="http://schemas.microsoft.com/office/powerpoint/2010/main" val="292898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FF15-E70E-D3BB-7E75-0B2389E41D1F}"/>
              </a:ext>
            </a:extLst>
          </p:cNvPr>
          <p:cNvSpPr txBox="1">
            <a:spLocks/>
          </p:cNvSpPr>
          <p:nvPr/>
        </p:nvSpPr>
        <p:spPr>
          <a:xfrm>
            <a:off x="260009" y="4212318"/>
            <a:ext cx="6521450" cy="1720012"/>
          </a:xfrm>
          <a:prstGeom prst="rect">
            <a:avLst/>
          </a:prstGeom>
        </p:spPr>
        <p:txBody>
          <a:bodyPr anchor="b"/>
          <a:lstStyle>
            <a:lvl1pPr algn="l" defTabSz="914400" rtl="0" eaLnBrk="1" latinLnBrk="0" hangingPunct="1">
              <a:lnSpc>
                <a:spcPts val="6000"/>
              </a:lnSpc>
              <a:spcBef>
                <a:spcPct val="0"/>
              </a:spcBef>
              <a:buNone/>
              <a:defRPr sz="6000" b="1" i="0" kern="1200">
                <a:solidFill>
                  <a:schemeClr val="bg1"/>
                </a:solidFill>
                <a:latin typeface="Arial Black" panose="020B0604020202020204" pitchFamily="34" charset="0"/>
                <a:ea typeface="+mj-ea"/>
                <a:cs typeface="Arial Black" panose="020B0604020202020204" pitchFamily="34" charset="0"/>
              </a:defRPr>
            </a:lvl1pPr>
          </a:lstStyle>
          <a:p>
            <a:pPr marL="342900" indent="-342900">
              <a:buFont typeface="Arial" panose="020B0604020202020204" pitchFamily="34" charset="0"/>
              <a:buChar char="•"/>
            </a:pPr>
            <a:r>
              <a:rPr lang="en-US" sz="2400" dirty="0">
                <a:solidFill>
                  <a:srgbClr val="003CA6"/>
                </a:solidFill>
              </a:rPr>
              <a:t>Why FRC Plans Are Important</a:t>
            </a:r>
          </a:p>
          <a:p>
            <a:pPr marL="342900" indent="-342900">
              <a:buFont typeface="Arial" panose="020B0604020202020204" pitchFamily="34" charset="0"/>
              <a:buChar char="•"/>
            </a:pPr>
            <a:r>
              <a:rPr lang="en-US" sz="2400" dirty="0">
                <a:solidFill>
                  <a:srgbClr val="003CA6"/>
                </a:solidFill>
              </a:rPr>
              <a:t>Tangible Takeaway:  the Toolkit</a:t>
            </a:r>
          </a:p>
          <a:p>
            <a:pPr marL="342900" indent="-342900">
              <a:buFont typeface="Arial" panose="020B0604020202020204" pitchFamily="34" charset="0"/>
              <a:buChar char="•"/>
            </a:pPr>
            <a:r>
              <a:rPr lang="en-US" sz="2400" dirty="0">
                <a:solidFill>
                  <a:srgbClr val="003CA6"/>
                </a:solidFill>
              </a:rPr>
              <a:t>Hospitals Must Be Prepared</a:t>
            </a:r>
          </a:p>
          <a:p>
            <a:pPr marL="342900" indent="-342900">
              <a:buFont typeface="Arial" panose="020B0604020202020204" pitchFamily="34" charset="0"/>
              <a:buChar char="•"/>
            </a:pPr>
            <a:r>
              <a:rPr lang="en-US" sz="2400" dirty="0">
                <a:solidFill>
                  <a:srgbClr val="003CA6"/>
                </a:solidFill>
              </a:rPr>
              <a:t>Counties Must be Prepared</a:t>
            </a:r>
          </a:p>
          <a:p>
            <a:pPr marL="342900" indent="-342900">
              <a:buFont typeface="Arial" panose="020B0604020202020204" pitchFamily="34" charset="0"/>
              <a:buChar char="•"/>
            </a:pPr>
            <a:r>
              <a:rPr lang="en-US" sz="2400" dirty="0">
                <a:solidFill>
                  <a:srgbClr val="003CA6"/>
                </a:solidFill>
              </a:rPr>
              <a:t>Partnerships are Vital</a:t>
            </a:r>
          </a:p>
          <a:p>
            <a:pPr marL="342900" indent="-342900">
              <a:buFont typeface="Arial" panose="020B0604020202020204" pitchFamily="34" charset="0"/>
              <a:buChar char="•"/>
            </a:pPr>
            <a:r>
              <a:rPr lang="en-US" sz="2400" dirty="0">
                <a:solidFill>
                  <a:srgbClr val="003CA6"/>
                </a:solidFill>
              </a:rPr>
              <a:t>American Red Cross Overview</a:t>
            </a:r>
          </a:p>
        </p:txBody>
      </p:sp>
      <p:sp>
        <p:nvSpPr>
          <p:cNvPr id="3" name="Text Placeholder 19">
            <a:extLst>
              <a:ext uri="{FF2B5EF4-FFF2-40B4-BE49-F238E27FC236}">
                <a16:creationId xmlns:a16="http://schemas.microsoft.com/office/drawing/2014/main" id="{30599AC9-487E-906D-E1A0-717967885ECD}"/>
              </a:ext>
            </a:extLst>
          </p:cNvPr>
          <p:cNvSpPr txBox="1">
            <a:spLocks/>
          </p:cNvSpPr>
          <p:nvPr/>
        </p:nvSpPr>
        <p:spPr>
          <a:xfrm>
            <a:off x="463697" y="925670"/>
            <a:ext cx="6521449" cy="4185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2500" kern="1200">
                <a:ln w="38100">
                  <a:solidFill>
                    <a:schemeClr val="bg1"/>
                  </a:solidFill>
                </a:ln>
                <a:no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cap="all" dirty="0">
                <a:ln w="38100">
                  <a:noFill/>
                </a:ln>
                <a:solidFill>
                  <a:srgbClr val="00BED7"/>
                </a:solidFill>
              </a:rPr>
              <a:t>Today’s learnings:</a:t>
            </a:r>
          </a:p>
        </p:txBody>
      </p:sp>
      <p:sp>
        <p:nvSpPr>
          <p:cNvPr id="4" name="TextBox 3">
            <a:extLst>
              <a:ext uri="{FF2B5EF4-FFF2-40B4-BE49-F238E27FC236}">
                <a16:creationId xmlns:a16="http://schemas.microsoft.com/office/drawing/2014/main" id="{40D498BC-CB57-6B7B-F3F4-D421FA33A2C4}"/>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rgbClr val="001E64"/>
                </a:solidFill>
                <a:latin typeface="+mj-lt"/>
              </a:rPr>
              <a:t>1</a:t>
            </a:r>
            <a:endParaRPr lang="en-US" dirty="0">
              <a:solidFill>
                <a:srgbClr val="001E64"/>
              </a:solidFill>
              <a:latin typeface="+mj-lt"/>
            </a:endParaRPr>
          </a:p>
        </p:txBody>
      </p:sp>
      <p:sp>
        <p:nvSpPr>
          <p:cNvPr id="5" name="TextBox 4">
            <a:extLst>
              <a:ext uri="{FF2B5EF4-FFF2-40B4-BE49-F238E27FC236}">
                <a16:creationId xmlns:a16="http://schemas.microsoft.com/office/drawing/2014/main" id="{3F24B523-464E-A233-0020-57EA5773DB39}"/>
              </a:ext>
            </a:extLst>
          </p:cNvPr>
          <p:cNvSpPr txBox="1"/>
          <p:nvPr/>
        </p:nvSpPr>
        <p:spPr>
          <a:xfrm>
            <a:off x="412409" y="66069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Tree>
    <p:extLst>
      <p:ext uri="{BB962C8B-B14F-4D97-AF65-F5344CB8AC3E}">
        <p14:creationId xmlns:p14="http://schemas.microsoft.com/office/powerpoint/2010/main" val="1895167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CC3D2-B847-CB64-82A4-536538DF6DE8}"/>
              </a:ext>
            </a:extLst>
          </p:cNvPr>
          <p:cNvSpPr txBox="1"/>
          <p:nvPr/>
        </p:nvSpPr>
        <p:spPr>
          <a:xfrm>
            <a:off x="6282267" y="3403600"/>
            <a:ext cx="0" cy="0"/>
          </a:xfrm>
          <a:prstGeom prst="rect">
            <a:avLst/>
          </a:prstGeom>
        </p:spPr>
        <p:txBody>
          <a:bodyPr vert="horz" wrap="none" lIns="91440" tIns="45720" rIns="91440" bIns="45720" rtlCol="0" anchor="b" anchorCtr="0">
            <a:noAutofit/>
          </a:bodyPr>
          <a:lstStyle/>
          <a:p>
            <a:pPr algn="l"/>
            <a:endParaRPr lang="en-US" baseline="0" dirty="0">
              <a:solidFill>
                <a:srgbClr val="003CA6"/>
              </a:solidFill>
            </a:endParaRPr>
          </a:p>
        </p:txBody>
      </p:sp>
      <p:sp>
        <p:nvSpPr>
          <p:cNvPr id="3" name="TextBox 2">
            <a:extLst>
              <a:ext uri="{FF2B5EF4-FFF2-40B4-BE49-F238E27FC236}">
                <a16:creationId xmlns:a16="http://schemas.microsoft.com/office/drawing/2014/main" id="{7EA1E647-AA32-9219-7E42-9F8D108741D7}"/>
              </a:ext>
            </a:extLst>
          </p:cNvPr>
          <p:cNvSpPr txBox="1"/>
          <p:nvPr/>
        </p:nvSpPr>
        <p:spPr>
          <a:xfrm>
            <a:off x="6917267" y="3259667"/>
            <a:ext cx="0" cy="0"/>
          </a:xfrm>
          <a:prstGeom prst="rect">
            <a:avLst/>
          </a:prstGeom>
        </p:spPr>
        <p:txBody>
          <a:bodyPr vert="horz" wrap="none" lIns="91440" tIns="45720" rIns="91440" bIns="45720" rtlCol="0" anchor="b" anchorCtr="0">
            <a:noAutofit/>
          </a:bodyPr>
          <a:lstStyle/>
          <a:p>
            <a:pPr algn="l"/>
            <a:endParaRPr lang="en-US" baseline="0" dirty="0">
              <a:solidFill>
                <a:srgbClr val="003CA6"/>
              </a:solidFill>
            </a:endParaRPr>
          </a:p>
        </p:txBody>
      </p:sp>
    </p:spTree>
    <p:extLst>
      <p:ext uri="{BB962C8B-B14F-4D97-AF65-F5344CB8AC3E}">
        <p14:creationId xmlns:p14="http://schemas.microsoft.com/office/powerpoint/2010/main" val="98115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1C00-639F-151B-D782-8F7E10A12E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E4298-45FC-BE84-CE8C-4E6BA61A2A52}"/>
              </a:ext>
            </a:extLst>
          </p:cNvPr>
          <p:cNvSpPr txBox="1">
            <a:spLocks/>
          </p:cNvSpPr>
          <p:nvPr/>
        </p:nvSpPr>
        <p:spPr>
          <a:xfrm>
            <a:off x="260009" y="1992950"/>
            <a:ext cx="6521450" cy="1720012"/>
          </a:xfrm>
          <a:prstGeom prst="rect">
            <a:avLst/>
          </a:prstGeom>
        </p:spPr>
        <p:txBody>
          <a:bodyPr anchor="b"/>
          <a:lstStyle>
            <a:lvl1pPr algn="l" defTabSz="914400" rtl="0" eaLnBrk="1" latinLnBrk="0" hangingPunct="1">
              <a:lnSpc>
                <a:spcPts val="6000"/>
              </a:lnSpc>
              <a:spcBef>
                <a:spcPct val="0"/>
              </a:spcBef>
              <a:buNone/>
              <a:defRPr sz="6000" b="1" i="0" kern="1200">
                <a:solidFill>
                  <a:schemeClr val="bg1"/>
                </a:solidFill>
                <a:latin typeface="Arial Black" panose="020B0604020202020204" pitchFamily="34" charset="0"/>
                <a:ea typeface="+mj-ea"/>
                <a:cs typeface="Arial Black" panose="020B0604020202020204" pitchFamily="34" charset="0"/>
              </a:defRPr>
            </a:lvl1pPr>
          </a:lstStyle>
          <a:p>
            <a:r>
              <a:rPr lang="en-US" dirty="0">
                <a:solidFill>
                  <a:srgbClr val="003CA6"/>
                </a:solidFill>
              </a:rPr>
              <a:t>From Pulse</a:t>
            </a:r>
            <a:br>
              <a:rPr lang="en-US" dirty="0">
                <a:solidFill>
                  <a:srgbClr val="003CA6"/>
                </a:solidFill>
              </a:rPr>
            </a:br>
            <a:r>
              <a:rPr lang="en-US" dirty="0">
                <a:solidFill>
                  <a:srgbClr val="003CA6"/>
                </a:solidFill>
              </a:rPr>
              <a:t>to the Toolkit</a:t>
            </a:r>
          </a:p>
          <a:p>
            <a:endParaRPr lang="en-US" dirty="0">
              <a:solidFill>
                <a:srgbClr val="003CA6"/>
              </a:solidFill>
            </a:endParaRPr>
          </a:p>
        </p:txBody>
      </p:sp>
      <p:sp>
        <p:nvSpPr>
          <p:cNvPr id="4" name="TextBox 3">
            <a:extLst>
              <a:ext uri="{FF2B5EF4-FFF2-40B4-BE49-F238E27FC236}">
                <a16:creationId xmlns:a16="http://schemas.microsoft.com/office/drawing/2014/main" id="{B7F1300D-00A8-C543-9E45-0FD60A7FB888}"/>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rgbClr val="001E64"/>
                </a:solidFill>
                <a:latin typeface="+mj-lt"/>
              </a:rPr>
              <a:t>1</a:t>
            </a:r>
            <a:endParaRPr lang="en-US" dirty="0">
              <a:solidFill>
                <a:srgbClr val="001E64"/>
              </a:solidFill>
              <a:latin typeface="+mj-lt"/>
            </a:endParaRPr>
          </a:p>
        </p:txBody>
      </p:sp>
      <p:sp>
        <p:nvSpPr>
          <p:cNvPr id="5" name="TextBox 4">
            <a:extLst>
              <a:ext uri="{FF2B5EF4-FFF2-40B4-BE49-F238E27FC236}">
                <a16:creationId xmlns:a16="http://schemas.microsoft.com/office/drawing/2014/main" id="{1E65AD1B-D2DE-1F21-C105-B62BCCB95198}"/>
              </a:ext>
            </a:extLst>
          </p:cNvPr>
          <p:cNvSpPr txBox="1"/>
          <p:nvPr/>
        </p:nvSpPr>
        <p:spPr>
          <a:xfrm>
            <a:off x="412409" y="66069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
        <p:nvSpPr>
          <p:cNvPr id="6" name="TextBox 5">
            <a:extLst>
              <a:ext uri="{FF2B5EF4-FFF2-40B4-BE49-F238E27FC236}">
                <a16:creationId xmlns:a16="http://schemas.microsoft.com/office/drawing/2014/main" id="{32E95419-D65B-47B7-FA6E-2E3A3527687C}"/>
              </a:ext>
            </a:extLst>
          </p:cNvPr>
          <p:cNvSpPr txBox="1"/>
          <p:nvPr/>
        </p:nvSpPr>
        <p:spPr>
          <a:xfrm>
            <a:off x="632850" y="3403697"/>
            <a:ext cx="5463150" cy="2246769"/>
          </a:xfrm>
          <a:prstGeom prst="rect">
            <a:avLst/>
          </a:prstGeom>
          <a:noFill/>
        </p:spPr>
        <p:txBody>
          <a:bodyPr wrap="square">
            <a:spAutoFit/>
          </a:bodyPr>
          <a:lstStyle/>
          <a:p>
            <a:r>
              <a:rPr lang="en-US" sz="2000" dirty="0">
                <a:solidFill>
                  <a:srgbClr val="002060"/>
                </a:solidFill>
              </a:rPr>
              <a:t>The CFDMC FRC/FAC Toolkit can be found at:</a:t>
            </a:r>
            <a:br>
              <a:rPr lang="en-US" sz="2000" dirty="0"/>
            </a:br>
            <a:r>
              <a:rPr lang="en-US" sz="2000" b="1" dirty="0">
                <a:solidFill>
                  <a:srgbClr val="002060"/>
                </a:solidFill>
                <a:hlinkClick r:id="rId3"/>
              </a:rPr>
              <a:t>https://www.centralfladisaster.org/_files/ugd/8d7960_5717ff85c7dd432cb46a1ab7a497e716.pdf</a:t>
            </a:r>
            <a:endParaRPr lang="en-US" sz="2000" b="1" dirty="0">
              <a:solidFill>
                <a:srgbClr val="002060"/>
              </a:solidFill>
            </a:endParaRPr>
          </a:p>
          <a:p>
            <a:endParaRPr lang="en-US" sz="2000" b="1" dirty="0">
              <a:solidFill>
                <a:srgbClr val="002060"/>
              </a:solidFill>
            </a:endParaRPr>
          </a:p>
          <a:p>
            <a:endParaRPr lang="en-US" sz="2000" b="1" dirty="0">
              <a:solidFill>
                <a:srgbClr val="002060"/>
              </a:solidFill>
            </a:endParaRPr>
          </a:p>
          <a:p>
            <a:endParaRPr lang="en-US" sz="2000" b="1" dirty="0">
              <a:solidFill>
                <a:srgbClr val="002060"/>
              </a:solidFill>
            </a:endParaRPr>
          </a:p>
        </p:txBody>
      </p:sp>
      <p:pic>
        <p:nvPicPr>
          <p:cNvPr id="7" name="Picture 6">
            <a:extLst>
              <a:ext uri="{FF2B5EF4-FFF2-40B4-BE49-F238E27FC236}">
                <a16:creationId xmlns:a16="http://schemas.microsoft.com/office/drawing/2014/main" id="{2E1A0254-B2EF-8DA9-3965-31B4AA34817E}"/>
              </a:ext>
            </a:extLst>
          </p:cNvPr>
          <p:cNvPicPr>
            <a:picLocks noChangeAspect="1"/>
          </p:cNvPicPr>
          <p:nvPr/>
        </p:nvPicPr>
        <p:blipFill>
          <a:blip r:embed="rId4"/>
          <a:stretch>
            <a:fillRect/>
          </a:stretch>
        </p:blipFill>
        <p:spPr>
          <a:xfrm>
            <a:off x="2172324" y="4765421"/>
            <a:ext cx="1770089" cy="1770089"/>
          </a:xfrm>
          <a:prstGeom prst="rect">
            <a:avLst/>
          </a:prstGeom>
        </p:spPr>
      </p:pic>
    </p:spTree>
    <p:extLst>
      <p:ext uri="{BB962C8B-B14F-4D97-AF65-F5344CB8AC3E}">
        <p14:creationId xmlns:p14="http://schemas.microsoft.com/office/powerpoint/2010/main" val="43425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C34962-7F5C-EDF0-BF53-E30967524AAA}"/>
              </a:ext>
            </a:extLst>
          </p:cNvPr>
          <p:cNvSpPr>
            <a:spLocks noGrp="1"/>
          </p:cNvSpPr>
          <p:nvPr>
            <p:ph type="body" sz="half" idx="17"/>
          </p:nvPr>
        </p:nvSpPr>
        <p:spPr>
          <a:xfrm>
            <a:off x="524135" y="2445237"/>
            <a:ext cx="5174411" cy="3640770"/>
          </a:xfrm>
        </p:spPr>
        <p:txBody>
          <a:bodyPr>
            <a:normAutofit/>
          </a:bodyPr>
          <a:lstStyle/>
          <a:p>
            <a:pPr marL="285750" indent="-285750">
              <a:buFont typeface="Arial" panose="020B0604020202020204" pitchFamily="34" charset="0"/>
              <a:buChar char="•"/>
            </a:pPr>
            <a:r>
              <a:rPr lang="en-US" sz="1800" dirty="0"/>
              <a:t>At the time, the deadliest mass shooting in</a:t>
            </a:r>
            <a:br>
              <a:rPr lang="en-US" sz="1800" dirty="0"/>
            </a:br>
            <a:r>
              <a:rPr lang="en-US" sz="1800" dirty="0"/>
              <a:t>US history</a:t>
            </a:r>
          </a:p>
          <a:p>
            <a:pPr marL="285750" indent="-285750">
              <a:buFont typeface="Arial" panose="020B0604020202020204" pitchFamily="34" charset="0"/>
              <a:buChar char="•"/>
            </a:pPr>
            <a:r>
              <a:rPr lang="en-US" sz="1800" b="1" dirty="0"/>
              <a:t>40</a:t>
            </a:r>
            <a:r>
              <a:rPr lang="en-US" sz="1800" dirty="0"/>
              <a:t> deceased at scene</a:t>
            </a:r>
          </a:p>
          <a:p>
            <a:pPr marL="285750" indent="-285750">
              <a:buFont typeface="Arial" panose="020B0604020202020204" pitchFamily="34" charset="0"/>
              <a:buChar char="•"/>
            </a:pPr>
            <a:r>
              <a:rPr lang="en-US" sz="1800" b="1" dirty="0"/>
              <a:t>56 </a:t>
            </a:r>
            <a:r>
              <a:rPr lang="en-US" sz="1800" dirty="0"/>
              <a:t>victims (44 to closest trauma center; 12 to local hospitals)</a:t>
            </a:r>
          </a:p>
          <a:p>
            <a:pPr marL="285750" indent="-285750">
              <a:buFont typeface="Arial" panose="020B0604020202020204" pitchFamily="34" charset="0"/>
              <a:buChar char="•"/>
            </a:pPr>
            <a:r>
              <a:rPr lang="en-US" sz="1800" dirty="0"/>
              <a:t>6,000 calls on Day 1</a:t>
            </a:r>
          </a:p>
          <a:p>
            <a:pPr marL="285750" indent="-285750">
              <a:buFont typeface="Arial" panose="020B0604020202020204" pitchFamily="34" charset="0"/>
              <a:buChar char="•"/>
            </a:pPr>
            <a:r>
              <a:rPr lang="en-US" sz="1800" dirty="0"/>
              <a:t>By Day 2, the FRC/FAC had assisted </a:t>
            </a:r>
            <a:r>
              <a:rPr lang="en-US" sz="1800" b="1" dirty="0"/>
              <a:t>1,240</a:t>
            </a:r>
            <a:r>
              <a:rPr lang="en-US" sz="1800" dirty="0"/>
              <a:t> family members</a:t>
            </a:r>
          </a:p>
          <a:p>
            <a:pPr marL="285750" indent="-285750">
              <a:buFont typeface="Arial" panose="020B0604020202020204" pitchFamily="34" charset="0"/>
              <a:buChar char="•"/>
            </a:pPr>
            <a:r>
              <a:rPr lang="en-US" sz="1800" dirty="0"/>
              <a:t>Before closing, </a:t>
            </a:r>
            <a:r>
              <a:rPr lang="en-US" sz="1800" b="1" dirty="0"/>
              <a:t>thousands</a:t>
            </a:r>
            <a:r>
              <a:rPr lang="en-US" sz="1800" dirty="0"/>
              <a:t> were served at the FRC/FAC</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0EB2095C-1D3F-12AB-3010-B2A4E9E54F1B}"/>
              </a:ext>
            </a:extLst>
          </p:cNvPr>
          <p:cNvSpPr>
            <a:spLocks noGrp="1"/>
          </p:cNvSpPr>
          <p:nvPr>
            <p:ph type="body" sz="quarter" idx="19"/>
          </p:nvPr>
        </p:nvSpPr>
        <p:spPr>
          <a:xfrm>
            <a:off x="667385" y="1424066"/>
            <a:ext cx="4887913" cy="1021171"/>
          </a:xfrm>
        </p:spPr>
        <p:txBody>
          <a:bodyPr>
            <a:normAutofit fontScale="92500"/>
          </a:bodyPr>
          <a:lstStyle/>
          <a:p>
            <a:r>
              <a:rPr lang="en-US" dirty="0"/>
              <a:t>Pulse Nightclub Shooting – June 2016</a:t>
            </a:r>
          </a:p>
        </p:txBody>
      </p:sp>
      <p:sp>
        <p:nvSpPr>
          <p:cNvPr id="4" name="Title 3">
            <a:extLst>
              <a:ext uri="{FF2B5EF4-FFF2-40B4-BE49-F238E27FC236}">
                <a16:creationId xmlns:a16="http://schemas.microsoft.com/office/drawing/2014/main" id="{E8324F80-77B6-86C5-C0C4-1169E7C98675}"/>
              </a:ext>
            </a:extLst>
          </p:cNvPr>
          <p:cNvSpPr>
            <a:spLocks noGrp="1"/>
          </p:cNvSpPr>
          <p:nvPr>
            <p:ph type="title"/>
          </p:nvPr>
        </p:nvSpPr>
        <p:spPr>
          <a:xfrm>
            <a:off x="491286" y="288911"/>
            <a:ext cx="9042458" cy="526087"/>
          </a:xfrm>
        </p:spPr>
        <p:txBody>
          <a:bodyPr>
            <a:normAutofit fontScale="90000"/>
          </a:bodyPr>
          <a:lstStyle/>
          <a:p>
            <a:r>
              <a:rPr lang="en-US" dirty="0"/>
              <a:t>Why are Family Reunification</a:t>
            </a:r>
            <a:br>
              <a:rPr lang="en-US" dirty="0"/>
            </a:br>
            <a:r>
              <a:rPr lang="en-US" dirty="0"/>
              <a:t>Plans Important?</a:t>
            </a:r>
          </a:p>
        </p:txBody>
      </p:sp>
      <p:pic>
        <p:nvPicPr>
          <p:cNvPr id="6" name="Picture 5">
            <a:extLst>
              <a:ext uri="{FF2B5EF4-FFF2-40B4-BE49-F238E27FC236}">
                <a16:creationId xmlns:a16="http://schemas.microsoft.com/office/drawing/2014/main" id="{9CBEEFEB-1C94-6781-9569-A9BDCE900728}"/>
              </a:ext>
            </a:extLst>
          </p:cNvPr>
          <p:cNvPicPr>
            <a:picLocks noChangeAspect="1"/>
          </p:cNvPicPr>
          <p:nvPr/>
        </p:nvPicPr>
        <p:blipFill>
          <a:blip r:embed="rId3"/>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77252699-97BB-1915-BE33-1180C8D8F4CF}"/>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
        <p:nvSpPr>
          <p:cNvPr id="5" name="object 2">
            <a:extLst>
              <a:ext uri="{FF2B5EF4-FFF2-40B4-BE49-F238E27FC236}">
                <a16:creationId xmlns:a16="http://schemas.microsoft.com/office/drawing/2014/main" id="{F443A108-00B6-60DB-F5BB-2C29BF6E8D2B}"/>
              </a:ext>
            </a:extLst>
          </p:cNvPr>
          <p:cNvSpPr/>
          <p:nvPr/>
        </p:nvSpPr>
        <p:spPr>
          <a:xfrm>
            <a:off x="5841796" y="1672806"/>
            <a:ext cx="6000434" cy="3781774"/>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8179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81B639-4273-ED8A-EF9E-8E159B309457}"/>
              </a:ext>
            </a:extLst>
          </p:cNvPr>
          <p:cNvSpPr>
            <a:spLocks noGrp="1"/>
          </p:cNvSpPr>
          <p:nvPr>
            <p:ph type="body" sz="half" idx="17"/>
          </p:nvPr>
        </p:nvSpPr>
        <p:spPr>
          <a:xfrm>
            <a:off x="333046" y="2367004"/>
            <a:ext cx="5174411" cy="4087522"/>
          </a:xfrm>
        </p:spPr>
        <p:txBody>
          <a:bodyPr>
            <a:noAutofit/>
          </a:bodyPr>
          <a:lstStyle/>
          <a:p>
            <a:pPr marL="285750" indent="-285750">
              <a:buFont typeface="Arial" panose="020B0604020202020204" pitchFamily="34" charset="0"/>
              <a:buChar char="•"/>
            </a:pPr>
            <a:r>
              <a:rPr lang="en-US" sz="1800" dirty="0"/>
              <a:t>Facilitated by City of Orlando Emergency Management with multiple partners (hospitals, emergency management, EMS, CFDMC,  medical examiners, schools/universities,  social services, local/state/federal law enforcement, the American Red Cross, etc.</a:t>
            </a:r>
          </a:p>
          <a:p>
            <a:pPr marL="285750" indent="-285750">
              <a:buFont typeface="Arial" panose="020B0604020202020204" pitchFamily="34" charset="0"/>
              <a:buChar char="•"/>
            </a:pPr>
            <a:r>
              <a:rPr lang="en-US" sz="1800" dirty="0"/>
              <a:t>The FRC/FAC plan template was published in December 2017 and shared with all county emergency management offices and healthcare coalitions in Florida</a:t>
            </a:r>
          </a:p>
          <a:p>
            <a:pPr marL="285750" indent="-285750">
              <a:buFont typeface="Arial" panose="020B0604020202020204" pitchFamily="34" charset="0"/>
              <a:buChar char="•"/>
            </a:pPr>
            <a:r>
              <a:rPr lang="en-US" sz="1800" dirty="0"/>
              <a:t>Our counties were making great progress and then COVID hit and FRC planning was delayed</a:t>
            </a:r>
            <a:br>
              <a:rPr lang="en-US" sz="1800" dirty="0"/>
            </a:b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
        <p:nvSpPr>
          <p:cNvPr id="3" name="Text Placeholder 2">
            <a:extLst>
              <a:ext uri="{FF2B5EF4-FFF2-40B4-BE49-F238E27FC236}">
                <a16:creationId xmlns:a16="http://schemas.microsoft.com/office/drawing/2014/main" id="{3A673A4F-5A09-4D1B-943E-9D49A8925D45}"/>
              </a:ext>
            </a:extLst>
          </p:cNvPr>
          <p:cNvSpPr>
            <a:spLocks noGrp="1"/>
          </p:cNvSpPr>
          <p:nvPr>
            <p:ph type="body" sz="quarter" idx="19"/>
          </p:nvPr>
        </p:nvSpPr>
        <p:spPr>
          <a:xfrm>
            <a:off x="476296" y="1345833"/>
            <a:ext cx="4887913" cy="1021171"/>
          </a:xfrm>
        </p:spPr>
        <p:txBody>
          <a:bodyPr>
            <a:normAutofit fontScale="62500" lnSpcReduction="20000"/>
          </a:bodyPr>
          <a:lstStyle/>
          <a:p>
            <a:r>
              <a:rPr lang="en-US" dirty="0"/>
              <a:t>Metro Orlando FAC Working Group Mission:  Create a comprehensive FRC plan template</a:t>
            </a:r>
          </a:p>
        </p:txBody>
      </p:sp>
      <p:sp>
        <p:nvSpPr>
          <p:cNvPr id="4" name="Title 3">
            <a:extLst>
              <a:ext uri="{FF2B5EF4-FFF2-40B4-BE49-F238E27FC236}">
                <a16:creationId xmlns:a16="http://schemas.microsoft.com/office/drawing/2014/main" id="{1623DF7A-DAA5-1B16-7791-30DAE2C305FE}"/>
              </a:ext>
            </a:extLst>
          </p:cNvPr>
          <p:cNvSpPr>
            <a:spLocks noGrp="1"/>
          </p:cNvSpPr>
          <p:nvPr>
            <p:ph type="title"/>
          </p:nvPr>
        </p:nvSpPr>
        <p:spPr/>
        <p:txBody>
          <a:bodyPr>
            <a:normAutofit fontScale="90000"/>
          </a:bodyPr>
          <a:lstStyle/>
          <a:p>
            <a:r>
              <a:rPr lang="en-US" dirty="0"/>
              <a:t>County Template</a:t>
            </a:r>
          </a:p>
        </p:txBody>
      </p:sp>
      <p:pic>
        <p:nvPicPr>
          <p:cNvPr id="6" name="Picture 5">
            <a:extLst>
              <a:ext uri="{FF2B5EF4-FFF2-40B4-BE49-F238E27FC236}">
                <a16:creationId xmlns:a16="http://schemas.microsoft.com/office/drawing/2014/main" id="{81145727-0E4A-176D-73E5-2E80D89F5CA4}"/>
              </a:ext>
            </a:extLst>
          </p:cNvPr>
          <p:cNvPicPr>
            <a:picLocks noChangeAspect="1"/>
          </p:cNvPicPr>
          <p:nvPr/>
        </p:nvPicPr>
        <p:blipFill>
          <a:blip r:embed="rId3"/>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3DD63F33-67DD-7847-7C8D-D87BC14D2923}"/>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4</a:t>
            </a:r>
            <a:endParaRPr lang="en-US" dirty="0">
              <a:solidFill>
                <a:schemeClr val="bg1"/>
              </a:solidFill>
              <a:latin typeface="+mj-lt"/>
            </a:endParaRPr>
          </a:p>
        </p:txBody>
      </p:sp>
      <p:pic>
        <p:nvPicPr>
          <p:cNvPr id="8" name="Online Image Placeholder 7">
            <a:extLst>
              <a:ext uri="{FF2B5EF4-FFF2-40B4-BE49-F238E27FC236}">
                <a16:creationId xmlns:a16="http://schemas.microsoft.com/office/drawing/2014/main" id="{9507C20A-5DB1-C06D-9DF6-3AE4B8996866}"/>
              </a:ext>
            </a:extLst>
          </p:cNvPr>
          <p:cNvPicPr>
            <a:picLocks noGrp="1" noChangeAspect="1"/>
          </p:cNvPicPr>
          <p:nvPr>
            <p:ph type="clipArt" sz="quarter" idx="18"/>
          </p:nvPr>
        </p:nvPicPr>
        <p:blipFill>
          <a:blip r:embed="rId4">
            <a:extLst>
              <a:ext uri="{28A0092B-C50C-407E-A947-70E740481C1C}">
                <a14:useLocalDpi xmlns:a14="http://schemas.microsoft.com/office/drawing/2010/main" val="0"/>
              </a:ext>
            </a:extLst>
          </a:blip>
          <a:stretch>
            <a:fillRect/>
          </a:stretch>
        </p:blipFill>
        <p:spPr>
          <a:xfrm>
            <a:off x="6827793" y="1948721"/>
            <a:ext cx="4440837" cy="1480279"/>
          </a:xfrm>
          <a:prstGeom prst="rect">
            <a:avLst/>
          </a:prstGeom>
        </p:spPr>
      </p:pic>
      <p:sp>
        <p:nvSpPr>
          <p:cNvPr id="12" name="TextBox 11">
            <a:extLst>
              <a:ext uri="{FF2B5EF4-FFF2-40B4-BE49-F238E27FC236}">
                <a16:creationId xmlns:a16="http://schemas.microsoft.com/office/drawing/2014/main" id="{F6D43F53-487E-EA94-AF9B-A26BBCB6243A}"/>
              </a:ext>
            </a:extLst>
          </p:cNvPr>
          <p:cNvSpPr txBox="1"/>
          <p:nvPr/>
        </p:nvSpPr>
        <p:spPr>
          <a:xfrm>
            <a:off x="6395804" y="3429000"/>
            <a:ext cx="5463150" cy="1200329"/>
          </a:xfrm>
          <a:prstGeom prst="rect">
            <a:avLst/>
          </a:prstGeom>
          <a:noFill/>
        </p:spPr>
        <p:txBody>
          <a:bodyPr wrap="square">
            <a:spAutoFit/>
          </a:bodyPr>
          <a:lstStyle/>
          <a:p>
            <a:r>
              <a:rPr lang="en-US" sz="1800" dirty="0">
                <a:solidFill>
                  <a:srgbClr val="002060"/>
                </a:solidFill>
              </a:rPr>
              <a:t>Metro Orlando Family Assistance </a:t>
            </a:r>
            <a:r>
              <a:rPr lang="en-US" dirty="0">
                <a:solidFill>
                  <a:srgbClr val="002060"/>
                </a:solidFill>
              </a:rPr>
              <a:t>Center Workgroup</a:t>
            </a:r>
          </a:p>
          <a:p>
            <a:endParaRPr lang="en-US" dirty="0">
              <a:solidFill>
                <a:srgbClr val="002060"/>
              </a:solidFill>
            </a:endParaRPr>
          </a:p>
          <a:p>
            <a:pPr algn="ctr"/>
            <a:r>
              <a:rPr lang="en-US" b="1" dirty="0">
                <a:solidFill>
                  <a:srgbClr val="002060"/>
                </a:solidFill>
              </a:rPr>
              <a:t>The EOC plan is the first tool in the</a:t>
            </a:r>
            <a:br>
              <a:rPr lang="en-US" b="1" dirty="0">
                <a:solidFill>
                  <a:srgbClr val="002060"/>
                </a:solidFill>
              </a:rPr>
            </a:br>
            <a:r>
              <a:rPr lang="en-US" b="1" dirty="0">
                <a:solidFill>
                  <a:srgbClr val="002060"/>
                </a:solidFill>
              </a:rPr>
              <a:t>CFDMC Toolkit</a:t>
            </a:r>
          </a:p>
        </p:txBody>
      </p:sp>
    </p:spTree>
    <p:extLst>
      <p:ext uri="{BB962C8B-B14F-4D97-AF65-F5344CB8AC3E}">
        <p14:creationId xmlns:p14="http://schemas.microsoft.com/office/powerpoint/2010/main" val="750818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C56EA-20E7-1039-901D-27A28D9551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1C1F24-50DE-4D10-C2DD-BFE1728FF4D4}"/>
              </a:ext>
            </a:extLst>
          </p:cNvPr>
          <p:cNvSpPr>
            <a:spLocks noGrp="1"/>
          </p:cNvSpPr>
          <p:nvPr>
            <p:ph type="body" sz="half" idx="17"/>
          </p:nvPr>
        </p:nvSpPr>
        <p:spPr>
          <a:xfrm>
            <a:off x="667385" y="2641871"/>
            <a:ext cx="5174411" cy="2870556"/>
          </a:xfrm>
        </p:spPr>
        <p:txBody>
          <a:bodyPr>
            <a:normAutofit/>
          </a:bodyPr>
          <a:lstStyle/>
          <a:p>
            <a:pPr marL="285750" indent="-285750">
              <a:buFont typeface="Arial" panose="020B0604020202020204" pitchFamily="34" charset="0"/>
              <a:buChar char="•"/>
            </a:pPr>
            <a:r>
              <a:rPr lang="en-US" dirty="0"/>
              <a:t>Rapid response team is an asset that local jurisdictions can request to immediately set-up FRC/FAC and operate until the local jurisdiction can take over</a:t>
            </a:r>
          </a:p>
          <a:p>
            <a:pPr marL="285750" indent="-285750">
              <a:buFont typeface="Arial" panose="020B0604020202020204" pitchFamily="34" charset="0"/>
              <a:buChar char="•"/>
            </a:pPr>
            <a:r>
              <a:rPr lang="en-US" dirty="0"/>
              <a:t>Started with a small group of leaders with extensive FRC/FAC experience </a:t>
            </a:r>
          </a:p>
          <a:p>
            <a:pPr marL="285750" indent="-285750">
              <a:buFont typeface="Arial" panose="020B0604020202020204" pitchFamily="34" charset="0"/>
              <a:buChar char="•"/>
            </a:pPr>
            <a:r>
              <a:rPr lang="en-US" dirty="0"/>
              <a:t>Exercised at Daytona International Airport Exercise in March 2022</a:t>
            </a:r>
          </a:p>
          <a:p>
            <a:pPr marL="285750" indent="-285750">
              <a:buFont typeface="Arial" panose="020B0604020202020204" pitchFamily="34" charset="0"/>
              <a:buChar char="•"/>
            </a:pPr>
            <a:r>
              <a:rPr lang="en-US" dirty="0"/>
              <a:t>Lessons learned from November 2024 request highlighted need to simplify the plan and recruit/train new team members</a:t>
            </a:r>
          </a:p>
        </p:txBody>
      </p:sp>
      <p:sp>
        <p:nvSpPr>
          <p:cNvPr id="3" name="Text Placeholder 2">
            <a:extLst>
              <a:ext uri="{FF2B5EF4-FFF2-40B4-BE49-F238E27FC236}">
                <a16:creationId xmlns:a16="http://schemas.microsoft.com/office/drawing/2014/main" id="{C46867D3-17D4-1633-9B77-17381610B707}"/>
              </a:ext>
            </a:extLst>
          </p:cNvPr>
          <p:cNvSpPr>
            <a:spLocks noGrp="1"/>
          </p:cNvSpPr>
          <p:nvPr>
            <p:ph type="body" sz="quarter" idx="19"/>
          </p:nvPr>
        </p:nvSpPr>
        <p:spPr>
          <a:xfrm>
            <a:off x="667385" y="1345573"/>
            <a:ext cx="4887913" cy="1021171"/>
          </a:xfrm>
        </p:spPr>
        <p:txBody>
          <a:bodyPr>
            <a:normAutofit fontScale="85000" lnSpcReduction="20000"/>
          </a:bodyPr>
          <a:lstStyle/>
          <a:p>
            <a:r>
              <a:rPr lang="en-US" dirty="0"/>
              <a:t>CFDMC used the base plan to develop a rapid response team</a:t>
            </a:r>
          </a:p>
        </p:txBody>
      </p:sp>
      <p:sp>
        <p:nvSpPr>
          <p:cNvPr id="4" name="Title 3">
            <a:extLst>
              <a:ext uri="{FF2B5EF4-FFF2-40B4-BE49-F238E27FC236}">
                <a16:creationId xmlns:a16="http://schemas.microsoft.com/office/drawing/2014/main" id="{4A0EE129-EF9B-390B-EA5D-A8EA7EE72263}"/>
              </a:ext>
            </a:extLst>
          </p:cNvPr>
          <p:cNvSpPr>
            <a:spLocks noGrp="1"/>
          </p:cNvSpPr>
          <p:nvPr>
            <p:ph type="title"/>
          </p:nvPr>
        </p:nvSpPr>
        <p:spPr/>
        <p:txBody>
          <a:bodyPr>
            <a:normAutofit fontScale="90000"/>
          </a:bodyPr>
          <a:lstStyle/>
          <a:p>
            <a:r>
              <a:rPr lang="en-US" dirty="0"/>
              <a:t>Rapid Response Team</a:t>
            </a:r>
          </a:p>
        </p:txBody>
      </p:sp>
      <p:pic>
        <p:nvPicPr>
          <p:cNvPr id="9" name="Online Image Placeholder 8">
            <a:extLst>
              <a:ext uri="{FF2B5EF4-FFF2-40B4-BE49-F238E27FC236}">
                <a16:creationId xmlns:a16="http://schemas.microsoft.com/office/drawing/2014/main" id="{962EE24A-38DC-D834-A672-3E855955598B}"/>
              </a:ext>
            </a:extLst>
          </p:cNvPr>
          <p:cNvPicPr>
            <a:picLocks noGrp="1" noChangeAspect="1"/>
          </p:cNvPicPr>
          <p:nvPr>
            <p:ph type="clipArt" sz="quarter" idx="18"/>
          </p:nvPr>
        </p:nvPicPr>
        <p:blipFill>
          <a:blip r:embed="rId3"/>
          <a:stretch>
            <a:fillRect/>
          </a:stretch>
        </p:blipFill>
        <p:spPr>
          <a:xfrm>
            <a:off x="7356671" y="1618117"/>
            <a:ext cx="3827411" cy="2870556"/>
          </a:xfrm>
          <a:prstGeom prst="rect">
            <a:avLst/>
          </a:prstGeom>
        </p:spPr>
      </p:pic>
      <p:pic>
        <p:nvPicPr>
          <p:cNvPr id="6" name="Picture 5">
            <a:extLst>
              <a:ext uri="{FF2B5EF4-FFF2-40B4-BE49-F238E27FC236}">
                <a16:creationId xmlns:a16="http://schemas.microsoft.com/office/drawing/2014/main" id="{914D81D0-BFC3-6963-3140-1064F4846AB0}"/>
              </a:ext>
            </a:extLst>
          </p:cNvPr>
          <p:cNvPicPr>
            <a:picLocks noChangeAspect="1"/>
          </p:cNvPicPr>
          <p:nvPr/>
        </p:nvPicPr>
        <p:blipFill>
          <a:blip r:embed="rId4"/>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2108B1EC-C3BC-A774-5A6C-40C278216D8C}"/>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sp>
        <p:nvSpPr>
          <p:cNvPr id="10" name="TextBox 9">
            <a:extLst>
              <a:ext uri="{FF2B5EF4-FFF2-40B4-BE49-F238E27FC236}">
                <a16:creationId xmlns:a16="http://schemas.microsoft.com/office/drawing/2014/main" id="{11AD187C-CED9-B203-EFBF-5D39907EA17E}"/>
              </a:ext>
            </a:extLst>
          </p:cNvPr>
          <p:cNvSpPr txBox="1"/>
          <p:nvPr/>
        </p:nvSpPr>
        <p:spPr>
          <a:xfrm>
            <a:off x="6538801" y="4488673"/>
            <a:ext cx="5463150" cy="646331"/>
          </a:xfrm>
          <a:prstGeom prst="rect">
            <a:avLst/>
          </a:prstGeom>
          <a:noFill/>
        </p:spPr>
        <p:txBody>
          <a:bodyPr wrap="square">
            <a:spAutoFit/>
          </a:bodyPr>
          <a:lstStyle/>
          <a:p>
            <a:pPr algn="ctr"/>
            <a:r>
              <a:rPr lang="en-US" b="1" dirty="0">
                <a:solidFill>
                  <a:srgbClr val="002060"/>
                </a:solidFill>
              </a:rPr>
              <a:t>The Response Team Plan is the second tool|</a:t>
            </a:r>
            <a:br>
              <a:rPr lang="en-US" b="1" dirty="0">
                <a:solidFill>
                  <a:srgbClr val="002060"/>
                </a:solidFill>
              </a:rPr>
            </a:br>
            <a:r>
              <a:rPr lang="en-US" b="1" dirty="0">
                <a:solidFill>
                  <a:srgbClr val="002060"/>
                </a:solidFill>
              </a:rPr>
              <a:t>in the CFDMC FRC/FAC Toolkit</a:t>
            </a:r>
          </a:p>
        </p:txBody>
      </p:sp>
    </p:spTree>
    <p:extLst>
      <p:ext uri="{BB962C8B-B14F-4D97-AF65-F5344CB8AC3E}">
        <p14:creationId xmlns:p14="http://schemas.microsoft.com/office/powerpoint/2010/main" val="27561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539F4-6499-3D9D-1DC5-4BC55A77C9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FAD2C2-BAD7-ED71-E983-3BC71C40F1E2}"/>
              </a:ext>
            </a:extLst>
          </p:cNvPr>
          <p:cNvSpPr>
            <a:spLocks noGrp="1"/>
          </p:cNvSpPr>
          <p:nvPr>
            <p:ph type="body" sz="half" idx="17"/>
          </p:nvPr>
        </p:nvSpPr>
        <p:spPr>
          <a:xfrm>
            <a:off x="667385" y="2981805"/>
            <a:ext cx="5174411" cy="2594535"/>
          </a:xfrm>
        </p:spPr>
        <p:txBody>
          <a:bodyPr>
            <a:noAutofit/>
          </a:bodyPr>
          <a:lstStyle/>
          <a:p>
            <a:pPr marL="285750" indent="-285750">
              <a:buFont typeface="Arial" panose="020B0604020202020204" pitchFamily="34" charset="0"/>
              <a:buChar char="•"/>
            </a:pPr>
            <a:r>
              <a:rPr lang="en-US" sz="1800" dirty="0"/>
              <a:t>Hospitals must have plans to handle the immediate influx of family and friends seeking loved ones until a county FRC/FAC can be opened</a:t>
            </a:r>
          </a:p>
          <a:p>
            <a:pPr marL="285750" indent="-285750">
              <a:buFont typeface="Arial" panose="020B0604020202020204" pitchFamily="34" charset="0"/>
              <a:buChar char="•"/>
            </a:pPr>
            <a:r>
              <a:rPr lang="en-US" sz="1800" dirty="0"/>
              <a:t>Template provides a hospital checklist in building a plan</a:t>
            </a:r>
          </a:p>
          <a:p>
            <a:pPr marL="285750" indent="-285750">
              <a:buFont typeface="Arial" panose="020B0604020202020204" pitchFamily="34" charset="0"/>
              <a:buChar char="•"/>
            </a:pPr>
            <a:r>
              <a:rPr lang="en-US" sz="1800" dirty="0"/>
              <a:t>Developed and exercised by Orlando Health, Inc.</a:t>
            </a:r>
          </a:p>
        </p:txBody>
      </p:sp>
      <p:sp>
        <p:nvSpPr>
          <p:cNvPr id="3" name="Text Placeholder 2">
            <a:extLst>
              <a:ext uri="{FF2B5EF4-FFF2-40B4-BE49-F238E27FC236}">
                <a16:creationId xmlns:a16="http://schemas.microsoft.com/office/drawing/2014/main" id="{E4EBE87D-75DE-B7EB-FDE5-16AFF680A37D}"/>
              </a:ext>
            </a:extLst>
          </p:cNvPr>
          <p:cNvSpPr>
            <a:spLocks noGrp="1"/>
          </p:cNvSpPr>
          <p:nvPr>
            <p:ph type="body" sz="quarter" idx="19"/>
          </p:nvPr>
        </p:nvSpPr>
        <p:spPr>
          <a:xfrm>
            <a:off x="667385" y="1611759"/>
            <a:ext cx="4887913" cy="1021171"/>
          </a:xfrm>
        </p:spPr>
        <p:txBody>
          <a:bodyPr>
            <a:normAutofit fontScale="85000" lnSpcReduction="20000"/>
          </a:bodyPr>
          <a:lstStyle/>
          <a:p>
            <a:r>
              <a:rPr lang="en-US" dirty="0"/>
              <a:t>Hospitals will be immediately mobbed with family and friends</a:t>
            </a:r>
          </a:p>
        </p:txBody>
      </p:sp>
      <p:sp>
        <p:nvSpPr>
          <p:cNvPr id="4" name="Title 3">
            <a:extLst>
              <a:ext uri="{FF2B5EF4-FFF2-40B4-BE49-F238E27FC236}">
                <a16:creationId xmlns:a16="http://schemas.microsoft.com/office/drawing/2014/main" id="{C0198536-28A3-669A-CC33-BC86A42B6979}"/>
              </a:ext>
            </a:extLst>
          </p:cNvPr>
          <p:cNvSpPr>
            <a:spLocks noGrp="1"/>
          </p:cNvSpPr>
          <p:nvPr>
            <p:ph type="title"/>
          </p:nvPr>
        </p:nvSpPr>
        <p:spPr/>
        <p:txBody>
          <a:bodyPr>
            <a:normAutofit fontScale="90000"/>
          </a:bodyPr>
          <a:lstStyle/>
          <a:p>
            <a:r>
              <a:rPr lang="en-US" dirty="0"/>
              <a:t>Hospital Plan Template</a:t>
            </a:r>
          </a:p>
        </p:txBody>
      </p:sp>
      <p:pic>
        <p:nvPicPr>
          <p:cNvPr id="6" name="Picture 5">
            <a:extLst>
              <a:ext uri="{FF2B5EF4-FFF2-40B4-BE49-F238E27FC236}">
                <a16:creationId xmlns:a16="http://schemas.microsoft.com/office/drawing/2014/main" id="{8CF3BCE3-7CB6-99ED-F7DE-5EDAA1065FC1}"/>
              </a:ext>
            </a:extLst>
          </p:cNvPr>
          <p:cNvPicPr>
            <a:picLocks noChangeAspect="1"/>
          </p:cNvPicPr>
          <p:nvPr/>
        </p:nvPicPr>
        <p:blipFill>
          <a:blip r:embed="rId3"/>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7DD63AD6-7B5F-E188-E758-DB463F38B662}"/>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4</a:t>
            </a:r>
            <a:endParaRPr lang="en-US" dirty="0">
              <a:solidFill>
                <a:schemeClr val="bg1"/>
              </a:solidFill>
              <a:latin typeface="+mj-lt"/>
            </a:endParaRPr>
          </a:p>
        </p:txBody>
      </p:sp>
      <p:pic>
        <p:nvPicPr>
          <p:cNvPr id="1026" name="Picture 2" descr="Standard Reunification Method Toolkit ...">
            <a:extLst>
              <a:ext uri="{FF2B5EF4-FFF2-40B4-BE49-F238E27FC236}">
                <a16:creationId xmlns:a16="http://schemas.microsoft.com/office/drawing/2014/main" id="{E7A11B1A-657E-1525-E921-ED215E5C2075}"/>
              </a:ext>
            </a:extLst>
          </p:cNvPr>
          <p:cNvPicPr>
            <a:picLocks noGrp="1" noChangeAspect="1" noChangeArrowheads="1"/>
          </p:cNvPicPr>
          <p:nvPr>
            <p:ph type="clipArt" sz="quarter" idx="18"/>
          </p:nvPr>
        </p:nvPicPr>
        <p:blipFill>
          <a:blip r:embed="rId4">
            <a:extLst>
              <a:ext uri="{28A0092B-C50C-407E-A947-70E740481C1C}">
                <a14:useLocalDpi xmlns:a14="http://schemas.microsoft.com/office/drawing/2010/main" val="0"/>
              </a:ext>
            </a:extLst>
          </a:blip>
          <a:srcRect/>
          <a:stretch>
            <a:fillRect/>
          </a:stretch>
        </p:blipFill>
        <p:spPr bwMode="auto">
          <a:xfrm>
            <a:off x="7140523" y="1841239"/>
            <a:ext cx="4111505" cy="22811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86B6C04-28B9-BE9E-6681-D343EE6839EC}"/>
              </a:ext>
            </a:extLst>
          </p:cNvPr>
          <p:cNvSpPr txBox="1"/>
          <p:nvPr/>
        </p:nvSpPr>
        <p:spPr>
          <a:xfrm>
            <a:off x="6538801" y="4488673"/>
            <a:ext cx="5463150" cy="646331"/>
          </a:xfrm>
          <a:prstGeom prst="rect">
            <a:avLst/>
          </a:prstGeom>
          <a:noFill/>
        </p:spPr>
        <p:txBody>
          <a:bodyPr wrap="square">
            <a:spAutoFit/>
          </a:bodyPr>
          <a:lstStyle/>
          <a:p>
            <a:pPr algn="ctr"/>
            <a:r>
              <a:rPr lang="en-US" b="1" dirty="0">
                <a:solidFill>
                  <a:srgbClr val="002060"/>
                </a:solidFill>
              </a:rPr>
              <a:t>The Hospital Template is the third tool|</a:t>
            </a:r>
            <a:br>
              <a:rPr lang="en-US" b="1" dirty="0">
                <a:solidFill>
                  <a:srgbClr val="002060"/>
                </a:solidFill>
              </a:rPr>
            </a:br>
            <a:r>
              <a:rPr lang="en-US" b="1" dirty="0">
                <a:solidFill>
                  <a:srgbClr val="002060"/>
                </a:solidFill>
              </a:rPr>
              <a:t>in the CFDMC FRC/FAC Toolkit</a:t>
            </a:r>
          </a:p>
        </p:txBody>
      </p:sp>
    </p:spTree>
    <p:extLst>
      <p:ext uri="{BB962C8B-B14F-4D97-AF65-F5344CB8AC3E}">
        <p14:creationId xmlns:p14="http://schemas.microsoft.com/office/powerpoint/2010/main" val="533630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36A3A-2189-C00A-1277-B1D8C0977C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24F9A9-2265-7D5D-68F7-BF08840E5F64}"/>
              </a:ext>
            </a:extLst>
          </p:cNvPr>
          <p:cNvSpPr>
            <a:spLocks noGrp="1"/>
          </p:cNvSpPr>
          <p:nvPr>
            <p:ph type="body" sz="half" idx="17"/>
          </p:nvPr>
        </p:nvSpPr>
        <p:spPr>
          <a:xfrm>
            <a:off x="694949" y="2879939"/>
            <a:ext cx="5174411" cy="2014456"/>
          </a:xfrm>
        </p:spPr>
        <p:txBody>
          <a:bodyPr>
            <a:normAutofit fontScale="92500"/>
          </a:bodyPr>
          <a:lstStyle/>
          <a:p>
            <a:pPr marL="285750" indent="-285750">
              <a:buFont typeface="Arial" panose="020B0604020202020204" pitchFamily="34" charset="0"/>
              <a:buChar char="•"/>
            </a:pPr>
            <a:r>
              <a:rPr lang="en-US" sz="1800" dirty="0"/>
              <a:t>School shootings continue. Bus accidents occur</a:t>
            </a:r>
          </a:p>
          <a:p>
            <a:pPr marL="285750" indent="-285750">
              <a:buFont typeface="Arial" panose="020B0604020202020204" pitchFamily="34" charset="0"/>
              <a:buChar char="•"/>
            </a:pPr>
            <a:r>
              <a:rPr lang="en-US" sz="1800" dirty="0"/>
              <a:t> Schools must be ready to reunify children with their families</a:t>
            </a:r>
          </a:p>
          <a:p>
            <a:pPr marL="285750" indent="-285750">
              <a:buFont typeface="Arial" panose="020B0604020202020204" pitchFamily="34" charset="0"/>
              <a:buChar char="•"/>
            </a:pPr>
            <a:r>
              <a:rPr lang="en-US" sz="1800" dirty="0"/>
              <a:t>The school template provides school districts with a checklist for developing a school-based plan</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EB089C1F-B67E-7C99-0CAE-BCB858A9AA2F}"/>
              </a:ext>
            </a:extLst>
          </p:cNvPr>
          <p:cNvSpPr>
            <a:spLocks noGrp="1"/>
          </p:cNvSpPr>
          <p:nvPr>
            <p:ph type="body" sz="quarter" idx="19"/>
          </p:nvPr>
        </p:nvSpPr>
        <p:spPr>
          <a:xfrm>
            <a:off x="838199" y="1815036"/>
            <a:ext cx="4887913" cy="1021171"/>
          </a:xfrm>
        </p:spPr>
        <p:txBody>
          <a:bodyPr>
            <a:normAutofit fontScale="62500" lnSpcReduction="20000"/>
          </a:bodyPr>
          <a:lstStyle/>
          <a:p>
            <a:r>
              <a:rPr lang="en-US" dirty="0"/>
              <a:t>CFDMC and Orlando Health worked with partners to develop a school plan template</a:t>
            </a:r>
          </a:p>
        </p:txBody>
      </p:sp>
      <p:sp>
        <p:nvSpPr>
          <p:cNvPr id="4" name="Title 3">
            <a:extLst>
              <a:ext uri="{FF2B5EF4-FFF2-40B4-BE49-F238E27FC236}">
                <a16:creationId xmlns:a16="http://schemas.microsoft.com/office/drawing/2014/main" id="{8F2687F8-E9FD-24C5-D512-3DBBDC64BF5D}"/>
              </a:ext>
            </a:extLst>
          </p:cNvPr>
          <p:cNvSpPr>
            <a:spLocks noGrp="1"/>
          </p:cNvSpPr>
          <p:nvPr>
            <p:ph type="title"/>
          </p:nvPr>
        </p:nvSpPr>
        <p:spPr/>
        <p:txBody>
          <a:bodyPr>
            <a:normAutofit fontScale="90000"/>
          </a:bodyPr>
          <a:lstStyle/>
          <a:p>
            <a:r>
              <a:rPr lang="en-US" dirty="0"/>
              <a:t>School Plan Template</a:t>
            </a:r>
          </a:p>
        </p:txBody>
      </p:sp>
      <p:pic>
        <p:nvPicPr>
          <p:cNvPr id="6" name="Picture 5">
            <a:extLst>
              <a:ext uri="{FF2B5EF4-FFF2-40B4-BE49-F238E27FC236}">
                <a16:creationId xmlns:a16="http://schemas.microsoft.com/office/drawing/2014/main" id="{2E87A691-4B88-C8DB-0823-DF4E9EE37AC5}"/>
              </a:ext>
            </a:extLst>
          </p:cNvPr>
          <p:cNvPicPr>
            <a:picLocks noChangeAspect="1"/>
          </p:cNvPicPr>
          <p:nvPr/>
        </p:nvPicPr>
        <p:blipFill>
          <a:blip r:embed="rId3"/>
          <a:stretch>
            <a:fillRect/>
          </a:stretch>
        </p:blipFill>
        <p:spPr>
          <a:xfrm>
            <a:off x="10239703" y="288911"/>
            <a:ext cx="1476001" cy="464689"/>
          </a:xfrm>
          <a:prstGeom prst="rect">
            <a:avLst/>
          </a:prstGeom>
        </p:spPr>
      </p:pic>
      <p:sp>
        <p:nvSpPr>
          <p:cNvPr id="7" name="TextBox 6">
            <a:extLst>
              <a:ext uri="{FF2B5EF4-FFF2-40B4-BE49-F238E27FC236}">
                <a16:creationId xmlns:a16="http://schemas.microsoft.com/office/drawing/2014/main" id="{2A5105F3-189C-99B6-CC51-F3C6BFE8825D}"/>
              </a:ext>
            </a:extLst>
          </p:cNvPr>
          <p:cNvSpPr txBox="1"/>
          <p:nvPr/>
        </p:nvSpPr>
        <p:spPr>
          <a:xfrm>
            <a:off x="260009" y="6454526"/>
            <a:ext cx="407376" cy="261610"/>
          </a:xfrm>
          <a:prstGeom prst="rect">
            <a:avLst/>
          </a:prstGeom>
          <a:noFill/>
        </p:spPr>
        <p:txBody>
          <a:bodyPr wrap="square" rtlCol="0">
            <a:spAutoFit/>
          </a:bodyPr>
          <a:lstStyle/>
          <a:p>
            <a:pPr algn="ctr"/>
            <a:r>
              <a:rPr lang="en-US" sz="1050" dirty="0">
                <a:solidFill>
                  <a:schemeClr val="bg1"/>
                </a:solidFill>
                <a:latin typeface="+mj-lt"/>
              </a:rPr>
              <a:t>3</a:t>
            </a:r>
            <a:endParaRPr lang="en-US" dirty="0">
              <a:solidFill>
                <a:schemeClr val="bg1"/>
              </a:solidFill>
              <a:latin typeface="+mj-lt"/>
            </a:endParaRPr>
          </a:p>
        </p:txBody>
      </p:sp>
      <p:pic>
        <p:nvPicPr>
          <p:cNvPr id="2054" name="Picture 6" descr="Practices Reunification Plans ...">
            <a:extLst>
              <a:ext uri="{FF2B5EF4-FFF2-40B4-BE49-F238E27FC236}">
                <a16:creationId xmlns:a16="http://schemas.microsoft.com/office/drawing/2014/main" id="{15BD7679-B75E-7E83-D07C-8F3A295E5967}"/>
              </a:ext>
            </a:extLst>
          </p:cNvPr>
          <p:cNvPicPr>
            <a:picLocks noGrp="1" noChangeAspect="1" noChangeArrowheads="1"/>
          </p:cNvPicPr>
          <p:nvPr>
            <p:ph type="clipArt" sz="quarter" idx="18"/>
          </p:nvPr>
        </p:nvPicPr>
        <p:blipFill>
          <a:blip r:embed="rId4">
            <a:extLst>
              <a:ext uri="{28A0092B-C50C-407E-A947-70E740481C1C}">
                <a14:useLocalDpi xmlns:a14="http://schemas.microsoft.com/office/drawing/2010/main" val="0"/>
              </a:ext>
            </a:extLst>
          </a:blip>
          <a:srcRect/>
          <a:stretch>
            <a:fillRect/>
          </a:stretch>
        </p:blipFill>
        <p:spPr bwMode="auto">
          <a:xfrm>
            <a:off x="6901523" y="1398544"/>
            <a:ext cx="4452278" cy="29627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97FB428-CC2D-1E02-2008-8654315AC33B}"/>
              </a:ext>
            </a:extLst>
          </p:cNvPr>
          <p:cNvSpPr txBox="1"/>
          <p:nvPr/>
        </p:nvSpPr>
        <p:spPr>
          <a:xfrm>
            <a:off x="6396087" y="4571229"/>
            <a:ext cx="5463150" cy="646331"/>
          </a:xfrm>
          <a:prstGeom prst="rect">
            <a:avLst/>
          </a:prstGeom>
          <a:noFill/>
        </p:spPr>
        <p:txBody>
          <a:bodyPr wrap="square">
            <a:spAutoFit/>
          </a:bodyPr>
          <a:lstStyle/>
          <a:p>
            <a:pPr algn="ctr"/>
            <a:r>
              <a:rPr lang="en-US" b="1" dirty="0">
                <a:solidFill>
                  <a:srgbClr val="002060"/>
                </a:solidFill>
              </a:rPr>
              <a:t>The School Template is the fourth tool|</a:t>
            </a:r>
            <a:br>
              <a:rPr lang="en-US" b="1" dirty="0">
                <a:solidFill>
                  <a:srgbClr val="002060"/>
                </a:solidFill>
              </a:rPr>
            </a:br>
            <a:r>
              <a:rPr lang="en-US" b="1" dirty="0">
                <a:solidFill>
                  <a:srgbClr val="002060"/>
                </a:solidFill>
              </a:rPr>
              <a:t>in the CFDMC FRC/FAC Toolkit</a:t>
            </a:r>
          </a:p>
        </p:txBody>
      </p:sp>
    </p:spTree>
    <p:extLst>
      <p:ext uri="{BB962C8B-B14F-4D97-AF65-F5344CB8AC3E}">
        <p14:creationId xmlns:p14="http://schemas.microsoft.com/office/powerpoint/2010/main" val="4154624325"/>
      </p:ext>
    </p:extLst>
  </p:cSld>
  <p:clrMapOvr>
    <a:masterClrMapping/>
  </p:clrMapOvr>
</p:sld>
</file>

<file path=ppt/theme/theme1.xml><?xml version="1.0" encoding="utf-8"?>
<a:theme xmlns:a="http://schemas.openxmlformats.org/drawingml/2006/main" name="Office Theme">
  <a:themeElements>
    <a:clrScheme name="BH 1">
      <a:dk1>
        <a:srgbClr val="001E3C"/>
      </a:dk1>
      <a:lt1>
        <a:srgbClr val="FFFFFF"/>
      </a:lt1>
      <a:dk2>
        <a:srgbClr val="001E3C"/>
      </a:dk2>
      <a:lt2>
        <a:srgbClr val="E2EAF0"/>
      </a:lt2>
      <a:accent1>
        <a:srgbClr val="23495D"/>
      </a:accent1>
      <a:accent2>
        <a:srgbClr val="FF7F40"/>
      </a:accent2>
      <a:accent3>
        <a:srgbClr val="F8BD00"/>
      </a:accent3>
      <a:accent4>
        <a:srgbClr val="70D9A9"/>
      </a:accent4>
      <a:accent5>
        <a:srgbClr val="009DAC"/>
      </a:accent5>
      <a:accent6>
        <a:srgbClr val="2D7F19"/>
      </a:accent6>
      <a:hlink>
        <a:srgbClr val="227FFF"/>
      </a:hlink>
      <a:folHlink>
        <a:srgbClr val="CA37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Autofit/>
      </a:bodyPr>
      <a:lstStyle>
        <a:defPPr algn="l">
          <a:defRPr baseline="0" dirty="0">
            <a:solidFill>
              <a:srgbClr val="003CA6"/>
            </a:solidFill>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10462</TotalTime>
  <Words>1919</Words>
  <Application>Microsoft Office PowerPoint</Application>
  <PresentationFormat>Widescreen</PresentationFormat>
  <Paragraphs>218</Paragraphs>
  <Slides>30</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Arial Black</vt:lpstr>
      <vt:lpstr>Calibri</vt:lpstr>
      <vt:lpstr>Courier New</vt:lpstr>
      <vt:lpstr>Office Theme</vt:lpstr>
      <vt:lpstr>PowerPoint Presentation</vt:lpstr>
      <vt:lpstr>Eric Alberts </vt:lpstr>
      <vt:lpstr>PowerPoint Presentation</vt:lpstr>
      <vt:lpstr>PowerPoint Presentation</vt:lpstr>
      <vt:lpstr>Why are Family Reunification Plans Important?</vt:lpstr>
      <vt:lpstr>County Template</vt:lpstr>
      <vt:lpstr>Rapid Response Team</vt:lpstr>
      <vt:lpstr>Hospital Plan Template</vt:lpstr>
      <vt:lpstr>School Plan Template</vt:lpstr>
      <vt:lpstr>Tabletop Template</vt:lpstr>
      <vt:lpstr>PowerPoint Presentation</vt:lpstr>
      <vt:lpstr>Sandy Lanier</vt:lpstr>
      <vt:lpstr>PowerPoint Presentation</vt:lpstr>
      <vt:lpstr>Orange County FRC/FAC Plan</vt:lpstr>
      <vt:lpstr>PowerPoint Presentation</vt:lpstr>
      <vt:lpstr>Christine Mouton</vt:lpstr>
      <vt:lpstr>PowerPoint Presentation</vt:lpstr>
      <vt:lpstr>Leveraging Partnerships</vt:lpstr>
      <vt:lpstr>PowerPoint Presentation</vt:lpstr>
      <vt:lpstr>American Red Cross</vt:lpstr>
      <vt:lpstr>Red Cross Reunification Services</vt:lpstr>
      <vt:lpstr>redcross.org/find</vt:lpstr>
      <vt:lpstr>Reunification Process</vt:lpstr>
      <vt:lpstr>Real World Example – Hurricane Ian</vt:lpstr>
      <vt:lpstr>Incorporating Existing Systems</vt:lpstr>
      <vt:lpstr>Mass Casualty Incidents</vt:lpstr>
      <vt:lpstr>Restoring Family Links</vt:lpstr>
      <vt:lpstr>PowerPoint Presentation</vt:lpstr>
      <vt:lpstr>Tangible Takeaway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Crouch</dc:creator>
  <cp:lastModifiedBy>Lynne Drawdy</cp:lastModifiedBy>
  <cp:revision>92</cp:revision>
  <dcterms:created xsi:type="dcterms:W3CDTF">2025-06-11T13:24:53Z</dcterms:created>
  <dcterms:modified xsi:type="dcterms:W3CDTF">2026-05-15T19:30:30Z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2026-05-11T22:31:48Z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48d14d25-490b-4470-b112-1f4b8e49e430</vt:lpwstr>
  </property>
  <property fmtid="{D5CDD505-2E9C-101B-9397-08002B2CF9AE}" pid="7" name="MSIP_Label_defa4170-0d19-0005-0004-bc88714345d2_ActionId">
    <vt:lpwstr>2b81928c-8727-484d-bd20-451bdc62778a</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