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11" r:id="rId3"/>
    <p:sldId id="310" r:id="rId4"/>
    <p:sldId id="283" r:id="rId5"/>
    <p:sldId id="295" r:id="rId6"/>
    <p:sldId id="312" r:id="rId7"/>
    <p:sldId id="308" r:id="rId8"/>
    <p:sldId id="264" r:id="rId9"/>
    <p:sldId id="288" r:id="rId10"/>
    <p:sldId id="292" r:id="rId11"/>
    <p:sldId id="306" r:id="rId12"/>
    <p:sldId id="313" r:id="rId13"/>
    <p:sldId id="29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FDMC" userId="d884c62f-95e3-4bd9-9434-c1b85e276a20" providerId="ADAL" clId="{6F20672E-0EB5-4559-9E30-18CBE4AF419B}"/>
    <pc:docChg chg="custSel modSld">
      <pc:chgData name="CFDMC" userId="d884c62f-95e3-4bd9-9434-c1b85e276a20" providerId="ADAL" clId="{6F20672E-0EB5-4559-9E30-18CBE4AF419B}" dt="2023-03-31T20:05:18.974" v="112" actId="255"/>
      <pc:docMkLst>
        <pc:docMk/>
      </pc:docMkLst>
      <pc:sldChg chg="modSp mod">
        <pc:chgData name="CFDMC" userId="d884c62f-95e3-4bd9-9434-c1b85e276a20" providerId="ADAL" clId="{6F20672E-0EB5-4559-9E30-18CBE4AF419B}" dt="2023-03-31T20:05:18.974" v="112" actId="255"/>
        <pc:sldMkLst>
          <pc:docMk/>
          <pc:sldMk cId="2045069075" sldId="268"/>
        </pc:sldMkLst>
        <pc:spChg chg="mod">
          <ac:chgData name="CFDMC" userId="d884c62f-95e3-4bd9-9434-c1b85e276a20" providerId="ADAL" clId="{6F20672E-0EB5-4559-9E30-18CBE4AF419B}" dt="2023-03-31T20:05:18.974" v="112" actId="255"/>
          <ac:spMkLst>
            <pc:docMk/>
            <pc:sldMk cId="2045069075" sldId="268"/>
            <ac:spMk id="2" creationId="{28976D60-568F-0B16-398F-690E2199FE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9935-329A-845C-EE52-C86322E85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16A3-2D99-C247-86E0-740B68B3A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D5F42-CE90-B6C3-FC5C-F1235108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5D398-038F-FFD5-3A02-170E5272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D775-9056-94C5-4E3D-8DEAC0E0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3569-9505-AE55-38FB-CBE4ED43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5BCCA-A924-BCFB-5D35-1AEAAF7F9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035F7-9DAE-6AD3-3162-D2248543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AC69-0BF1-B21F-1276-A2C9DE42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E42F6-7ACE-999F-74F4-DBD7C4B1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640C5-05F2-4FCF-ABF3-E2B929F93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322A7-EA52-E51D-DCF0-08FB0847E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055B6-2B5D-C561-F2A8-BDDA26A0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D39E-76EF-23C2-64D7-4A9BE4C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583D-F749-C8ED-325E-9EE3A95C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1ABA-369F-31FA-15B7-B1D02F1A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D40F-EF01-0814-56D3-64D608FB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E9EA-4420-AD9C-9C31-150250DE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E60E-7865-1113-D01C-E7E61A49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47A4E-0B21-0718-E307-A6564474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9603-B725-C91B-FD88-37A50A52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F6F0F-8B1B-6963-25D5-AD724B77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9BEC-DEDB-7449-A9E8-FE6D9B7A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F8BA-6042-0B11-88AD-E47A8E5A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0CC7-E85E-4EC8-89A1-EB5757C1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4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0AFF-B917-B96B-CA81-12DCA91C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2102-CF02-0A3F-4E35-0B67C68CA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7CD12-EB4D-7AAD-73F3-D43B46B3F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E2493-2F99-207C-01FE-B88B92E0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244E5-C143-87A0-F1EB-79D3D0B4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32431-40C3-8A9E-F0BC-833E6866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2A71-460F-107C-2C93-1C7742CB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51C79-FED0-4F9C-C055-64C90755B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26BD3-1C72-7FB2-8C30-DEBD16EBE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00EE8-45B0-3A03-5B6D-FF97F5384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6588E-9B2E-190D-6C20-75EE50CA0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C5AAC-4F33-CC6F-15E1-0AB1C55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01C67-9C97-B813-CD1A-5FD0EB72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42CEF-7101-2C24-DAB3-E98E0FF3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0B4C-01B5-12F2-2FA4-9537D029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3CA4E-BC83-D3B5-731C-807363D6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BBAC1-B7BD-3EB3-CF4A-970F0A0D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5A75-4ADA-7854-D11C-DA020275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0516F-6B2F-84B7-355E-4C6F00A4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06543-AE3C-5FFB-78D5-B7B9CA8A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FC141-ED6D-D15D-F936-5882FE8B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55B5-A9D9-66E8-4E87-02A78065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97E1-419C-C7CC-42C6-2A3040044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684D-D6F6-FE34-9D05-5FE2AEB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363A0-705C-C550-D66B-B960AAB1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A0CC9-FE90-ED29-9B14-18D5C4B7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F0FE0-94F9-2C24-9C85-11E50FB9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1EB9-B5CB-6126-087B-A883A790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C809D-F22E-DDC5-7D82-B57542E16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DF88B-A234-1A21-9CBC-A10F42A9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CC26-6A14-CA20-D295-C61C98FE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0CE2-7FE2-4815-81E6-BD9FB0FE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2E701-8D3A-6CD7-F6C3-203DE50C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B1753-D8CD-691E-AEBB-B2ECB2EB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8747-77BC-DE17-619B-527796D1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CF7A8-78EA-14A9-B6EF-83FC9623D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92A2-5BA5-49C5-8C01-BF0FD85BE8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C4DC1-6C33-A27D-4DCD-1182FCB61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9FD5-CCEF-DE06-3A50-78A92EEA3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C547-429B-4BD2-AAFA-F6E24ACB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976D60-568F-0B16-398F-690E2199FE55}"/>
              </a:ext>
            </a:extLst>
          </p:cNvPr>
          <p:cNvSpPr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b="1" kern="1200" spc="50" dirty="0">
                <a:ln w="0"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Climate Change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b="1" kern="1200" spc="50" dirty="0">
                <a:ln w="0"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And Its Effects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kern="1200" spc="50" dirty="0">
              <a:ln w="0"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kern="1200" spc="50" dirty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Your </a:t>
            </a:r>
            <a:r>
              <a:rPr lang="en-US" sz="7600" b="1" kern="1200" spc="50" dirty="0" err="1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Organizaton’s</a:t>
            </a:r>
            <a:r>
              <a:rPr lang="en-US" sz="7600" b="1" kern="1200" spc="50" dirty="0">
                <a:ln w="0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Name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kern="1200" spc="50" dirty="0">
              <a:ln w="0"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50" dirty="0">
                <a:ln w="0"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Resource Provided by Orlando Health</a:t>
            </a:r>
            <a:endParaRPr lang="en-US" sz="6600" b="1" kern="1200" cap="none" spc="50" dirty="0">
              <a:ln w="0">
                <a:solidFill>
                  <a:schemeClr val="accent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F864B-C064-070B-2136-178B8970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0" y="86360"/>
            <a:ext cx="5377705" cy="334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478B4-7C66-09EC-8334-3FE85D710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2861828"/>
            <a:ext cx="6620430" cy="3996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CF6F32-2A0F-2149-40BA-0D83817B5A2F}"/>
              </a:ext>
            </a:extLst>
          </p:cNvPr>
          <p:cNvSpPr/>
          <p:nvPr/>
        </p:nvSpPr>
        <p:spPr>
          <a:xfrm>
            <a:off x="5648325" y="3952875"/>
            <a:ext cx="4886325" cy="161925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D8F0-B0E5-1A14-2B08-CED42B449F00}"/>
              </a:ext>
            </a:extLst>
          </p:cNvPr>
          <p:cNvSpPr/>
          <p:nvPr/>
        </p:nvSpPr>
        <p:spPr>
          <a:xfrm>
            <a:off x="5648324" y="4314825"/>
            <a:ext cx="5229226" cy="161925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BB8EE7-976A-FD34-2682-15C617A52EF8}"/>
              </a:ext>
            </a:extLst>
          </p:cNvPr>
          <p:cNvGrpSpPr/>
          <p:nvPr/>
        </p:nvGrpSpPr>
        <p:grpSpPr>
          <a:xfrm>
            <a:off x="5761298" y="2545976"/>
            <a:ext cx="6336109" cy="1899899"/>
            <a:chOff x="3680250" y="3166087"/>
            <a:chExt cx="4930567" cy="11735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B22790-165C-9968-B230-E9451D28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250" y="3166087"/>
              <a:ext cx="4831499" cy="52582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AF56E5-A87E-0354-430E-7AC8BFD5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0250" y="3691913"/>
              <a:ext cx="4930567" cy="64775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55710C-1D86-B50A-244F-7AEE144490F5}"/>
              </a:ext>
            </a:extLst>
          </p:cNvPr>
          <p:cNvGrpSpPr/>
          <p:nvPr/>
        </p:nvGrpSpPr>
        <p:grpSpPr>
          <a:xfrm>
            <a:off x="5975224" y="4445875"/>
            <a:ext cx="5528700" cy="1239565"/>
            <a:chOff x="4687355" y="4320407"/>
            <a:chExt cx="5014395" cy="8382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7F4AA6-17D0-A17D-68C9-8B7B2750F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7355" y="4320407"/>
              <a:ext cx="5014395" cy="5563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77636E-1D0C-637B-75C0-606CEF812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5450" y="4876715"/>
              <a:ext cx="4679085" cy="28196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8B8ED-1B76-6EA3-2423-971935756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952" y="567089"/>
            <a:ext cx="6208800" cy="1380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BAC821-12D9-6C25-4B63-F84567A63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02" y="2469891"/>
            <a:ext cx="5239173" cy="7042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2CA10F-6DAD-9F16-33F0-5A04E989D845}"/>
              </a:ext>
            </a:extLst>
          </p:cNvPr>
          <p:cNvCxnSpPr/>
          <p:nvPr/>
        </p:nvCxnSpPr>
        <p:spPr>
          <a:xfrm>
            <a:off x="5824952" y="840828"/>
            <a:ext cx="1448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22A51C-10A6-A408-041B-EF038688CAD3}"/>
              </a:ext>
            </a:extLst>
          </p:cNvPr>
          <p:cNvCxnSpPr/>
          <p:nvPr/>
        </p:nvCxnSpPr>
        <p:spPr>
          <a:xfrm>
            <a:off x="6765627" y="2885090"/>
            <a:ext cx="1448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4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F34A7-5876-A0FD-834C-3B9636D3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21" y="825988"/>
            <a:ext cx="5829805" cy="2530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90A85-F8C1-42DC-045A-011103F9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" y="2752708"/>
            <a:ext cx="5151566" cy="381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C1D03-6BDE-6590-B6A4-EB6276F81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254" y="4047437"/>
            <a:ext cx="1379340" cy="373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389D9A-BB2F-821C-3CBF-75690F02D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420" y="4401733"/>
            <a:ext cx="5849965" cy="12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2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55876-F0E4-FE5A-25D8-F85A3719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8" y="885940"/>
            <a:ext cx="4543987" cy="4834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8B662-60B3-A12C-1DF2-9B193029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54" y="1620969"/>
            <a:ext cx="6601721" cy="201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5906C-50DF-CF3B-A952-B2AB39A5C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548" y="3612408"/>
            <a:ext cx="6700628" cy="8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86B49-0870-0985-0AF6-836FE0ED2639}"/>
              </a:ext>
            </a:extLst>
          </p:cNvPr>
          <p:cNvSpPr txBox="1"/>
          <p:nvPr/>
        </p:nvSpPr>
        <p:spPr>
          <a:xfrm>
            <a:off x="2349303" y="655982"/>
            <a:ext cx="723730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Warmer Temperatures </a:t>
            </a:r>
            <a:r>
              <a:rPr lang="en-US" dirty="0"/>
              <a:t>– Extreme Heat Waves [Global Warming]</a:t>
            </a:r>
          </a:p>
          <a:p>
            <a:r>
              <a:rPr lang="en-US" dirty="0"/>
              <a:t>	Last 8 years hottest record for globe</a:t>
            </a:r>
          </a:p>
          <a:p>
            <a:r>
              <a:rPr lang="en-US" dirty="0"/>
              <a:t>	Increase temperature by 1.5°C or 2.7°F by 2030 across the globe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Intense Droughts </a:t>
            </a:r>
          </a:p>
          <a:p>
            <a:r>
              <a:rPr lang="en-US" dirty="0"/>
              <a:t>	To become more intense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Water Scarcity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Severe Fires </a:t>
            </a:r>
            <a:r>
              <a:rPr lang="en-US" dirty="0"/>
              <a:t>– Wildfires</a:t>
            </a:r>
          </a:p>
          <a:p>
            <a:r>
              <a:rPr lang="en-US" dirty="0"/>
              <a:t>	Longer &amp; more intense; Southeast increase to 30%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Rising Sea Levels </a:t>
            </a:r>
            <a:r>
              <a:rPr lang="en-US" dirty="0"/>
              <a:t>– Saltwater Intrusion</a:t>
            </a:r>
          </a:p>
          <a:p>
            <a:r>
              <a:rPr lang="en-US" dirty="0"/>
              <a:t>	Rise 1-8’ by 2100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Flooding</a:t>
            </a:r>
            <a:r>
              <a:rPr lang="en-US" b="1" dirty="0"/>
              <a:t> </a:t>
            </a:r>
            <a:r>
              <a:rPr lang="en-US" dirty="0"/>
              <a:t>– Extreme Rainfall</a:t>
            </a:r>
          </a:p>
          <a:p>
            <a:endParaRPr lang="en-US" dirty="0"/>
          </a:p>
          <a:p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Melting Polar Ice</a:t>
            </a:r>
          </a:p>
          <a:p>
            <a:r>
              <a:rPr lang="en-US" dirty="0"/>
              <a:t>	Artic may be ice free</a:t>
            </a:r>
          </a:p>
          <a:p>
            <a:endParaRPr lang="en-US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Catastrophic Storms &amp; Declining Biodiversity</a:t>
            </a:r>
          </a:p>
          <a:p>
            <a:r>
              <a:rPr lang="en-US" dirty="0"/>
              <a:t>	Tropical Systems to become stronger and more intense</a:t>
            </a:r>
          </a:p>
        </p:txBody>
      </p:sp>
      <p:pic>
        <p:nvPicPr>
          <p:cNvPr id="4" name="Graphic 3" descr="Fever outline">
            <a:extLst>
              <a:ext uri="{FF2B5EF4-FFF2-40B4-BE49-F238E27FC236}">
                <a16:creationId xmlns:a16="http://schemas.microsoft.com/office/drawing/2014/main" id="{9A4CF85E-AC2F-617F-80E5-BE27E9E07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236" y="655982"/>
            <a:ext cx="914400" cy="914400"/>
          </a:xfrm>
          <a:prstGeom prst="rect">
            <a:avLst/>
          </a:prstGeom>
        </p:spPr>
      </p:pic>
      <p:pic>
        <p:nvPicPr>
          <p:cNvPr id="6" name="Graphic 5" descr="Umbrella outline">
            <a:extLst>
              <a:ext uri="{FF2B5EF4-FFF2-40B4-BE49-F238E27FC236}">
                <a16:creationId xmlns:a16="http://schemas.microsoft.com/office/drawing/2014/main" id="{780DC501-EF6D-A95C-2A3F-9AB28C668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2208" y="4523435"/>
            <a:ext cx="914400" cy="914400"/>
          </a:xfrm>
          <a:prstGeom prst="rect">
            <a:avLst/>
          </a:prstGeom>
        </p:spPr>
      </p:pic>
      <p:pic>
        <p:nvPicPr>
          <p:cNvPr id="8" name="Graphic 7" descr="Fire with solid fill">
            <a:extLst>
              <a:ext uri="{FF2B5EF4-FFF2-40B4-BE49-F238E27FC236}">
                <a16:creationId xmlns:a16="http://schemas.microsoft.com/office/drawing/2014/main" id="{334E9A11-2555-EA83-8543-EE8222ECB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2208" y="2965580"/>
            <a:ext cx="914400" cy="914400"/>
          </a:xfrm>
          <a:prstGeom prst="rect">
            <a:avLst/>
          </a:prstGeom>
        </p:spPr>
      </p:pic>
      <p:pic>
        <p:nvPicPr>
          <p:cNvPr id="10" name="Graphic 9" descr="Iceberg with solid fill">
            <a:extLst>
              <a:ext uri="{FF2B5EF4-FFF2-40B4-BE49-F238E27FC236}">
                <a16:creationId xmlns:a16="http://schemas.microsoft.com/office/drawing/2014/main" id="{87368C9E-82C1-6430-9006-99BC98B01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6605" y="5287618"/>
            <a:ext cx="914400" cy="914400"/>
          </a:xfrm>
          <a:prstGeom prst="rect">
            <a:avLst/>
          </a:prstGeom>
        </p:spPr>
      </p:pic>
      <p:pic>
        <p:nvPicPr>
          <p:cNvPr id="12" name="Graphic 11" descr="Wave outline">
            <a:extLst>
              <a:ext uri="{FF2B5EF4-FFF2-40B4-BE49-F238E27FC236}">
                <a16:creationId xmlns:a16="http://schemas.microsoft.com/office/drawing/2014/main" id="{8F4ED1A2-ED9F-0459-B1C4-34A12DD89A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98236" y="3879980"/>
            <a:ext cx="914400" cy="914400"/>
          </a:xfrm>
          <a:prstGeom prst="rect">
            <a:avLst/>
          </a:prstGeom>
        </p:spPr>
      </p:pic>
      <p:pic>
        <p:nvPicPr>
          <p:cNvPr id="16" name="Graphic 15" descr="Desert scene outline">
            <a:extLst>
              <a:ext uri="{FF2B5EF4-FFF2-40B4-BE49-F238E27FC236}">
                <a16:creationId xmlns:a16="http://schemas.microsoft.com/office/drawing/2014/main" id="{A7920DAD-0290-41BA-7A87-B4A2C01E0E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2208" y="1570382"/>
            <a:ext cx="914400" cy="914400"/>
          </a:xfrm>
          <a:prstGeom prst="rect">
            <a:avLst/>
          </a:prstGeom>
        </p:spPr>
      </p:pic>
      <p:pic>
        <p:nvPicPr>
          <p:cNvPr id="18" name="Graphic 17" descr="Water Bottle outline">
            <a:extLst>
              <a:ext uri="{FF2B5EF4-FFF2-40B4-BE49-F238E27FC236}">
                <a16:creationId xmlns:a16="http://schemas.microsoft.com/office/drawing/2014/main" id="{F1D72F1F-8951-7ED6-36D8-C3FBE7AE33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98236" y="2365561"/>
            <a:ext cx="914400" cy="914400"/>
          </a:xfrm>
          <a:prstGeom prst="rect">
            <a:avLst/>
          </a:prstGeom>
        </p:spPr>
      </p:pic>
      <p:pic>
        <p:nvPicPr>
          <p:cNvPr id="22" name="Graphic 21" descr="Windy with solid fill">
            <a:extLst>
              <a:ext uri="{FF2B5EF4-FFF2-40B4-BE49-F238E27FC236}">
                <a16:creationId xmlns:a16="http://schemas.microsoft.com/office/drawing/2014/main" id="{8757D1E8-BBE3-2FC0-835A-D103D0385A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2208" y="59436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E86F6-709E-C94D-0F3D-A326ED2E5540}"/>
              </a:ext>
            </a:extLst>
          </p:cNvPr>
          <p:cNvSpPr txBox="1"/>
          <p:nvPr/>
        </p:nvSpPr>
        <p:spPr>
          <a:xfrm>
            <a:off x="0" y="153952"/>
            <a:ext cx="121920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Frequency of Occurrence, Range of Duration, Range of Geographic Scope, Intensity for each of the below will increase</a:t>
            </a:r>
          </a:p>
        </p:txBody>
      </p:sp>
    </p:spTree>
    <p:extLst>
      <p:ext uri="{BB962C8B-B14F-4D97-AF65-F5344CB8AC3E}">
        <p14:creationId xmlns:p14="http://schemas.microsoft.com/office/powerpoint/2010/main" val="150143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1ECBD-CF19-7B60-6B52-E3D5D63A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6" y="127591"/>
            <a:ext cx="2317538" cy="29973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81582A9-854C-255A-431D-E911C29DAFA9}"/>
              </a:ext>
            </a:extLst>
          </p:cNvPr>
          <p:cNvGrpSpPr/>
          <p:nvPr/>
        </p:nvGrpSpPr>
        <p:grpSpPr>
          <a:xfrm>
            <a:off x="2749276" y="308491"/>
            <a:ext cx="6383048" cy="2424224"/>
            <a:chOff x="5368188" y="219714"/>
            <a:chExt cx="6383048" cy="24242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C2E5CB-FC7C-1C3B-1AF7-7A3D29B6E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8188" y="219714"/>
              <a:ext cx="6383048" cy="24242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D3D558-5F47-58DD-6CC0-DDD948B85413}"/>
                </a:ext>
              </a:extLst>
            </p:cNvPr>
            <p:cNvSpPr/>
            <p:nvPr/>
          </p:nvSpPr>
          <p:spPr>
            <a:xfrm>
              <a:off x="5453913" y="2257425"/>
              <a:ext cx="2670912" cy="2095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9291DF2-32C3-EA3C-F58A-16DC9B780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6" y="3693111"/>
            <a:ext cx="2290771" cy="3053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89786-12D6-9532-B4D0-EA7FFC042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609" y="4065972"/>
            <a:ext cx="6658414" cy="25789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B9AD83-F725-A2E9-21B0-638AEF65EF17}"/>
              </a:ext>
            </a:extLst>
          </p:cNvPr>
          <p:cNvCxnSpPr/>
          <p:nvPr/>
        </p:nvCxnSpPr>
        <p:spPr>
          <a:xfrm>
            <a:off x="957430" y="3463963"/>
            <a:ext cx="7874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2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6F3BE-A793-A49E-5908-A3DE48EF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75"/>
            <a:ext cx="12192000" cy="57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932630-5D0B-6065-3524-38134C656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4" r="-1" b="11739"/>
          <a:stretch/>
        </p:blipFill>
        <p:spPr>
          <a:xfrm>
            <a:off x="6096000" y="557191"/>
            <a:ext cx="5674893" cy="5743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F47C7F-A627-195D-63E1-DE46C3B5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7" y="557190"/>
            <a:ext cx="4984780" cy="5743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776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D6FE1-D2DB-960A-7354-B7E5215D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7" y="2050803"/>
            <a:ext cx="3169997" cy="3042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D761F-CE98-EAEE-E486-73EB3D43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48" y="148560"/>
            <a:ext cx="7754980" cy="60325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F484C-CB90-5484-19A3-C59613083BF6}"/>
              </a:ext>
            </a:extLst>
          </p:cNvPr>
          <p:cNvCxnSpPr>
            <a:cxnSpLocks/>
          </p:cNvCxnSpPr>
          <p:nvPr/>
        </p:nvCxnSpPr>
        <p:spPr>
          <a:xfrm flipV="1">
            <a:off x="3536994" y="609600"/>
            <a:ext cx="1215981" cy="144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1E46BB-F3B0-D90A-0816-CA1A975E411A}"/>
              </a:ext>
            </a:extLst>
          </p:cNvPr>
          <p:cNvCxnSpPr>
            <a:cxnSpLocks/>
          </p:cNvCxnSpPr>
          <p:nvPr/>
        </p:nvCxnSpPr>
        <p:spPr>
          <a:xfrm>
            <a:off x="3536994" y="5092947"/>
            <a:ext cx="1206456" cy="1088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1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id="{FF5F39FC-4907-0BE1-E227-BFD0E62D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130DC4-127A-BB52-0E24-9F71528E1D1E}"/>
              </a:ext>
            </a:extLst>
          </p:cNvPr>
          <p:cNvSpPr/>
          <p:nvPr/>
        </p:nvSpPr>
        <p:spPr>
          <a:xfrm>
            <a:off x="643467" y="3533313"/>
            <a:ext cx="10905066" cy="190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F0FC0-ACAE-89C0-3595-0966DCA68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0" y="70018"/>
            <a:ext cx="6995766" cy="60965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BC7A03-79A9-B069-D0D0-7950573E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15" y="2567908"/>
            <a:ext cx="5160885" cy="28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E2FA3-9A53-BBDC-D7C6-298C4106A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260" y="1260494"/>
            <a:ext cx="5060272" cy="1078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66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90DCF2CB-BF55-B694-864C-A06A23E4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" y="789782"/>
            <a:ext cx="5291666" cy="5278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F6C2B8-8C08-4C0B-1926-0DBD2D45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69" y="789782"/>
            <a:ext cx="5816459" cy="5278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43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FFF3B-021E-C27E-DBCF-CE2B16F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96" y="171167"/>
            <a:ext cx="8634208" cy="65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131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Orlando Health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Alberts, Eric R.</dc:creator>
  <cp:lastModifiedBy>CFDMC</cp:lastModifiedBy>
  <cp:revision>121</cp:revision>
  <dcterms:created xsi:type="dcterms:W3CDTF">2022-08-02T16:35:38Z</dcterms:created>
  <dcterms:modified xsi:type="dcterms:W3CDTF">2023-03-31T20:05:19Z</dcterms:modified>
</cp:coreProperties>
</file>